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554B3-C5EB-48D4-8488-8FFF6CA5476D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AE5C6-5B9D-4172-9E12-8036D840357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554B3-C5EB-48D4-8488-8FFF6CA5476D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AE5C6-5B9D-4172-9E12-8036D840357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554B3-C5EB-48D4-8488-8FFF6CA5476D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AE5C6-5B9D-4172-9E12-8036D840357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554B3-C5EB-48D4-8488-8FFF6CA5476D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AE5C6-5B9D-4172-9E12-8036D840357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554B3-C5EB-48D4-8488-8FFF6CA5476D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AE5C6-5B9D-4172-9E12-8036D840357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554B3-C5EB-48D4-8488-8FFF6CA5476D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AE5C6-5B9D-4172-9E12-8036D840357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554B3-C5EB-48D4-8488-8FFF6CA5476D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AE5C6-5B9D-4172-9E12-8036D840357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554B3-C5EB-48D4-8488-8FFF6CA5476D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AE5C6-5B9D-4172-9E12-8036D840357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554B3-C5EB-48D4-8488-8FFF6CA5476D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AE5C6-5B9D-4172-9E12-8036D840357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554B3-C5EB-48D4-8488-8FFF6CA5476D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AE5C6-5B9D-4172-9E12-8036D840357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con singolo angolo arrotondat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554B3-C5EB-48D4-8488-8FFF6CA5476D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AE5C6-5B9D-4172-9E12-8036D8403572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FC554B3-C5EB-48D4-8488-8FFF6CA5476D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55AE5C6-5B9D-4172-9E12-8036D840357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94" y="3717032"/>
            <a:ext cx="2885486" cy="193511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31091"/>
            <a:ext cx="3960440" cy="2282204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1952279" y="5501232"/>
            <a:ext cx="7164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latin typeface="Lucida Calligraphy" pitchFamily="66" charset="0"/>
              </a:rPr>
              <a:t>“Occorre compiere fino in fondo il proprio dovere, qualunque sia il sacrificio da sopportare, costi quel che costi, perché è in ciò che sta l'essenza della dignità umana”</a:t>
            </a:r>
          </a:p>
          <a:p>
            <a:pPr algn="ctr"/>
            <a:r>
              <a:rPr lang="it-IT" sz="1400" dirty="0" smtClean="0">
                <a:latin typeface="Lucida Calligraphy" pitchFamily="66" charset="0"/>
              </a:rPr>
              <a:t>          </a:t>
            </a:r>
            <a:r>
              <a:rPr lang="it-IT" sz="1400" dirty="0" smtClean="0">
                <a:latin typeface="Lucida Calligraphy" pitchFamily="66" charset="0"/>
              </a:rPr>
              <a:t>                                                                       Giovanni </a:t>
            </a:r>
            <a:r>
              <a:rPr lang="it-IT" sz="1400" dirty="0" smtClean="0">
                <a:latin typeface="Lucida Calligraphy" pitchFamily="66" charset="0"/>
              </a:rPr>
              <a:t>Falcone </a:t>
            </a:r>
            <a:endParaRPr lang="it-IT" sz="1400" dirty="0">
              <a:latin typeface="Lucida Calligraphy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610581" y="3951820"/>
            <a:ext cx="52590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0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21 marzo 2021</a:t>
            </a:r>
          </a:p>
          <a:p>
            <a:pPr algn="ctr"/>
            <a:r>
              <a:rPr lang="it-IT" i="0" dirty="0" smtClean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XXVI Giornata Nazionale della memoria e dell’Impegno in ricordo delle vittime innocenti di mafia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Bright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04664"/>
            <a:ext cx="4896544" cy="816091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340768"/>
            <a:ext cx="3300424" cy="183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7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</TotalTime>
  <Words>53</Words>
  <Application>Microsoft Office PowerPoint</Application>
  <PresentationFormat>Presentazione su schermo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Astro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ACER</dc:creator>
  <cp:lastModifiedBy>ACER</cp:lastModifiedBy>
  <cp:revision>4</cp:revision>
  <dcterms:created xsi:type="dcterms:W3CDTF">2021-03-19T16:57:57Z</dcterms:created>
  <dcterms:modified xsi:type="dcterms:W3CDTF">2021-03-19T18:27:06Z</dcterms:modified>
</cp:coreProperties>
</file>