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23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609F47B7-13BB-499B-BF08-C421DA7F8F23}" type="datetimeFigureOut">
              <a:rPr lang="it-IT" smtClean="0"/>
              <a:t>23/05/2020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3586412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09F47B7-13BB-499B-BF08-C421DA7F8F23}" type="datetimeFigureOut">
              <a:rPr lang="it-IT" smtClean="0"/>
              <a:t>23/05/2020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2076823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09F47B7-13BB-499B-BF08-C421DA7F8F23}" type="datetimeFigureOut">
              <a:rPr lang="it-IT" smtClean="0"/>
              <a:t>23/05/2020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2455287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609F47B7-13BB-499B-BF08-C421DA7F8F23}" type="datetimeFigureOut">
              <a:rPr lang="it-IT" smtClean="0"/>
              <a:t>23/05/2020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3889788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609F47B7-13BB-499B-BF08-C421DA7F8F23}" type="datetimeFigureOut">
              <a:rPr lang="it-IT" smtClean="0"/>
              <a:t>23/05/2020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3995463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609F47B7-13BB-499B-BF08-C421DA7F8F23}" type="datetimeFigureOut">
              <a:rPr lang="it-IT" smtClean="0"/>
              <a:t>23/05/2020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17531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609F47B7-13BB-499B-BF08-C421DA7F8F23}" type="datetimeFigureOut">
              <a:rPr lang="it-IT" smtClean="0"/>
              <a:t>23/05/2020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2240116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609F47B7-13BB-499B-BF08-C421DA7F8F23}" type="datetimeFigureOut">
              <a:rPr lang="it-IT" smtClean="0"/>
              <a:t>23/05/2020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2622524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09F47B7-13BB-499B-BF08-C421DA7F8F23}" type="datetimeFigureOut">
              <a:rPr lang="it-IT" smtClean="0"/>
              <a:t>23/05/2020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1579420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609F47B7-13BB-499B-BF08-C421DA7F8F23}" type="datetimeFigureOut">
              <a:rPr lang="it-IT" smtClean="0"/>
              <a:t>23/05/2020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521524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609F47B7-13BB-499B-BF08-C421DA7F8F23}" type="datetimeFigureOut">
              <a:rPr lang="it-IT" smtClean="0"/>
              <a:t>23/05/2020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158C09A-51D4-4234-9227-D0E0EF432037}" type="slidenum">
              <a:rPr lang="it-IT" smtClean="0"/>
              <a:t>‹N›</a:t>
            </a:fld>
            <a:endParaRPr lang="it-IT"/>
          </a:p>
        </p:txBody>
      </p:sp>
    </p:spTree>
    <p:extLst>
      <p:ext uri="{BB962C8B-B14F-4D97-AF65-F5344CB8AC3E}">
        <p14:creationId xmlns:p14="http://schemas.microsoft.com/office/powerpoint/2010/main" val="241301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9F47B7-13BB-499B-BF08-C421DA7F8F23}" type="datetimeFigureOut">
              <a:rPr lang="it-IT" smtClean="0"/>
              <a:t>23/05/2020</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58C09A-51D4-4234-9227-D0E0EF432037}" type="slidenum">
              <a:rPr lang="it-IT" smtClean="0"/>
              <a:t>‹N›</a:t>
            </a:fld>
            <a:endParaRPr lang="it-IT"/>
          </a:p>
        </p:txBody>
      </p:sp>
    </p:spTree>
    <p:extLst>
      <p:ext uri="{BB962C8B-B14F-4D97-AF65-F5344CB8AC3E}">
        <p14:creationId xmlns:p14="http://schemas.microsoft.com/office/powerpoint/2010/main" val="2905414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66007" y="364875"/>
            <a:ext cx="11647516" cy="5509200"/>
          </a:xfrm>
          <a:prstGeom prst="rect">
            <a:avLst/>
          </a:prstGeom>
        </p:spPr>
        <p:txBody>
          <a:bodyPr wrap="square">
            <a:spAutoFit/>
          </a:bodyPr>
          <a:lstStyle/>
          <a:p>
            <a:r>
              <a:rPr lang="it-IT" sz="1600" dirty="0">
                <a:latin typeface="Leelawadee UI Semilight" panose="020B0402040204020203" pitchFamily="34" charset="-34"/>
                <a:cs typeface="Leelawadee UI Semilight" panose="020B0402040204020203" pitchFamily="34" charset="-34"/>
              </a:rPr>
              <a:t>Il Covid-19, definito pandemia un paio di mesi fa, è un ceppo di coronavirus che non è mai stato identificato precedentemente.                    Si diffonde attraverso un contatto stretto con una persona malata: è per questo che la risposta del governo è stata quella di evitare maggiormente questi. Per mesi sono stati chiusi locali pubblici, scuole, qualsiasi tipo di negozio, tranne quelli che vendono oggetti di bene primario (es. supermercati). Così, in poco tempo, ci siamo ritrovati a casa, privati delle nostre routine.                                                                                              Al posto di varcare l’aula con lo zaino in spalla, accediamo ad una piattaforma che ci permetta di entrare nella nostra classe virtuale. Ci sforziamo di far sembrare tutta questa situazione normale, ma le voci metalliche e le immagini </a:t>
            </a:r>
            <a:r>
              <a:rPr lang="it-IT" sz="1600" dirty="0" err="1">
                <a:latin typeface="Leelawadee UI Semilight" panose="020B0402040204020203" pitchFamily="34" charset="-34"/>
                <a:cs typeface="Leelawadee UI Semilight" panose="020B0402040204020203" pitchFamily="34" charset="-34"/>
              </a:rPr>
              <a:t>pixelate</a:t>
            </a:r>
            <a:r>
              <a:rPr lang="it-IT" sz="1600" dirty="0">
                <a:latin typeface="Leelawadee UI Semilight" panose="020B0402040204020203" pitchFamily="34" charset="-34"/>
                <a:cs typeface="Leelawadee UI Semilight" panose="020B0402040204020203" pitchFamily="34" charset="-34"/>
              </a:rPr>
              <a:t> dei miei compagni e professori rendono vano ogni tentativo.                                                                                                                                                                               Ci è piovuta addosso una responsabilità enorme, mantenere intatta l’idea di scuola: inizialmente è stato davvero complicato abituarsi all’idea che questa non fosse una vacanza di piacere, ma una vera e propria emergenza da non sottovalutare.                                                                                                                                                                                          Cosa mi ha fatto andare avanti? Sapere di non essere la sola a vivere questa situazione, che non sono io quella impreparata, ma lo siamo un po’ tutti. Abbiamo dovuto imparare a camminare nuovamente, con l’ausilio di nuovi strumenti che possano proteggere noi e chi ci circonda e lentamente stiamo riprendendo a vivere in questa nuova normalità.                                                                                                Abbiamo avuto così tanto tempo libero nella nostra non libertà, da quasi farci sentire più incatenati di prima.                                                                                                                                                                           L’anno scorso, in questo periodo, avevamo difficoltà a ritagliare un po’ di spazio per noi stessi e per la nostra famiglia e, per averne, abbiamo aspettato l’avvento di una pandemia globale. Quasi mi sento in colpa: in tutti questi anni avrei potuto apprezzare il silenzio come quello delle strade ai tempi del coronavirus, invece ancora non riesco ad abituarmi quando tendo l’orecchio e non sento nulla. Noi giovani tendiamo a scappare da ciò che non è fulmineo, rumoroso e a volte pericoloso: desideriamo tutto, subito e raramente ci accontentiamo. È per questo che ho deciso di studiare la LIS (Lingua Italiana dei Segni): il suono non è l’unico strumento che ci dà la possibilità di comunicare con gli altri, il problema è accettarlo.                                                                                                                                      Il nostro privilegio spesso si tramuta in abilismo, cioè nella presunzione che tutte le persone abbiano un corpo abile, quindi privo di disabilità fisiche o mentali; così non è e tutti hanno una voce, anche se a volte non si sente. Dall’alto dei nostri privilegi, dovremmo tutti utilizzarli per essere pari nella società e per avere le medesime opportunità. </a:t>
            </a:r>
          </a:p>
        </p:txBody>
      </p:sp>
      <p:pic>
        <p:nvPicPr>
          <p:cNvPr id="5" name="Immagine 4"/>
          <p:cNvPicPr>
            <a:picLocks noChangeAspect="1"/>
          </p:cNvPicPr>
          <p:nvPr/>
        </p:nvPicPr>
        <p:blipFill>
          <a:blip r:embed="rId2"/>
          <a:stretch>
            <a:fillRect/>
          </a:stretch>
        </p:blipFill>
        <p:spPr>
          <a:xfrm>
            <a:off x="266007" y="6081893"/>
            <a:ext cx="4602879" cy="377985"/>
          </a:xfrm>
          <a:prstGeom prst="rect">
            <a:avLst/>
          </a:prstGeom>
        </p:spPr>
      </p:pic>
    </p:spTree>
    <p:extLst>
      <p:ext uri="{BB962C8B-B14F-4D97-AF65-F5344CB8AC3E}">
        <p14:creationId xmlns:p14="http://schemas.microsoft.com/office/powerpoint/2010/main" val="2056879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WhatsApp Video 2020-05-22 at 01.01.1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30036" y="699212"/>
            <a:ext cx="9542402" cy="5401362"/>
          </a:xfrm>
          <a:prstGeom prst="rect">
            <a:avLst/>
          </a:prstGeom>
        </p:spPr>
      </p:pic>
      <p:sp>
        <p:nvSpPr>
          <p:cNvPr id="4" name="CasellaDiTesto 3"/>
          <p:cNvSpPr txBox="1"/>
          <p:nvPr/>
        </p:nvSpPr>
        <p:spPr>
          <a:xfrm>
            <a:off x="9829495" y="6308392"/>
            <a:ext cx="2085886" cy="307777"/>
          </a:xfrm>
          <a:prstGeom prst="rect">
            <a:avLst/>
          </a:prstGeom>
          <a:noFill/>
        </p:spPr>
        <p:txBody>
          <a:bodyPr wrap="square" rtlCol="0">
            <a:spAutoFit/>
          </a:bodyPr>
          <a:lstStyle/>
          <a:p>
            <a:r>
              <a:rPr lang="it-IT" sz="1400" dirty="0">
                <a:latin typeface="Leelawadee UI Semilight" panose="020B0402040204020203" pitchFamily="34" charset="-34"/>
                <a:cs typeface="Leelawadee UI Semilight" panose="020B0402040204020203" pitchFamily="34" charset="-34"/>
              </a:rPr>
              <a:t>Chiara Damiano 3CL</a:t>
            </a:r>
          </a:p>
        </p:txBody>
      </p:sp>
    </p:spTree>
    <p:extLst>
      <p:ext uri="{BB962C8B-B14F-4D97-AF65-F5344CB8AC3E}">
        <p14:creationId xmlns:p14="http://schemas.microsoft.com/office/powerpoint/2010/main" val="4021331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8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482</Words>
  <Application>Microsoft Office PowerPoint</Application>
  <PresentationFormat>Widescreen</PresentationFormat>
  <Paragraphs>2</Paragraphs>
  <Slides>2</Slides>
  <Notes>0</Notes>
  <HiddenSlides>0</HiddenSlides>
  <MMClips>1</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vt:i4>
      </vt:variant>
    </vt:vector>
  </HeadingPairs>
  <TitlesOfParts>
    <vt:vector size="7" baseType="lpstr">
      <vt:lpstr>Arial</vt:lpstr>
      <vt:lpstr>Calibri</vt:lpstr>
      <vt:lpstr>Calibri Light</vt:lpstr>
      <vt:lpstr>Leelawadee UI Semilight</vt:lpstr>
      <vt:lpstr>Tema di Office</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ACER</dc:creator>
  <cp:lastModifiedBy>Giusy Cirillo</cp:lastModifiedBy>
  <cp:revision>7</cp:revision>
  <dcterms:created xsi:type="dcterms:W3CDTF">2020-05-22T11:21:22Z</dcterms:created>
  <dcterms:modified xsi:type="dcterms:W3CDTF">2020-05-23T15:08:25Z</dcterms:modified>
</cp:coreProperties>
</file>