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5" r:id="rId7"/>
    <p:sldId id="263" r:id="rId8"/>
    <p:sldId id="264" r:id="rId9"/>
    <p:sldId id="261" r:id="rId10"/>
    <p:sldId id="262" r:id="rId11"/>
    <p:sldId id="266" r:id="rId1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03" autoAdjust="0"/>
    <p:restoredTop sz="94624" autoAdjust="0"/>
  </p:normalViewPr>
  <p:slideViewPr>
    <p:cSldViewPr>
      <p:cViewPr varScale="1">
        <p:scale>
          <a:sx n="68" d="100"/>
          <a:sy n="68" d="100"/>
        </p:scale>
        <p:origin x="152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#1">
  <dgm:title val=""/>
  <dgm:desc val=""/>
  <dgm:catLst>
    <dgm:cat type="colorful" pri="10500"/>
  </dgm:catLst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#1">
  <dgm:title val=""/>
  <dgm:desc val=""/>
  <dgm:catLst>
    <dgm:cat type="colorful" pri="10300"/>
  </dgm:catLst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7808F1-87D6-4D06-8932-28EF1C96FF20}" type="doc">
      <dgm:prSet loTypeId="urn:microsoft.com/office/officeart/2005/8/layout/chevron2" loCatId="list" qsTypeId="urn:microsoft.com/office/officeart/2005/8/quickstyle/simple1#1" qsCatId="simple" csTypeId="urn:microsoft.com/office/officeart/2005/8/colors/accent1_2#1" csCatId="accent1" phldr="1"/>
      <dgm:spPr/>
    </dgm:pt>
    <dgm:pt modelId="{165BB963-9087-4338-9CA7-4AD48EFB05CC}">
      <dgm:prSet phldrT="[Testo]"/>
      <dgm:spPr/>
      <dgm:t>
        <a:bodyPr/>
        <a:lstStyle/>
        <a:p>
          <a:r>
            <a:rPr lang="it-IT" dirty="0"/>
            <a:t>DIRITTI DI 3 GENERAZIONE </a:t>
          </a:r>
        </a:p>
      </dgm:t>
    </dgm:pt>
    <dgm:pt modelId="{4FE9CF13-CEFF-4D6C-8ED5-25F756DCE9E4}" type="parTrans" cxnId="{FF3E10E5-7A79-466C-808C-9C7C2561B6FB}">
      <dgm:prSet/>
      <dgm:spPr/>
      <dgm:t>
        <a:bodyPr/>
        <a:lstStyle/>
        <a:p>
          <a:endParaRPr lang="it-IT"/>
        </a:p>
      </dgm:t>
    </dgm:pt>
    <dgm:pt modelId="{23591445-29F4-478D-9C7D-A87C52EF6678}" type="sibTrans" cxnId="{FF3E10E5-7A79-466C-808C-9C7C2561B6FB}">
      <dgm:prSet/>
      <dgm:spPr/>
      <dgm:t>
        <a:bodyPr/>
        <a:lstStyle/>
        <a:p>
          <a:endParaRPr lang="it-IT"/>
        </a:p>
      </dgm:t>
    </dgm:pt>
    <dgm:pt modelId="{CC93CD5D-2F19-4604-9803-2BB1E043655E}">
      <dgm:prSet phldrT="[Testo]"/>
      <dgm:spPr/>
      <dgm:t>
        <a:bodyPr/>
        <a:lstStyle/>
        <a:p>
          <a:r>
            <a:rPr lang="it-IT" dirty="0"/>
            <a:t>DIRITTI DI 4 GENERAZIONE </a:t>
          </a:r>
        </a:p>
      </dgm:t>
    </dgm:pt>
    <dgm:pt modelId="{5CD3A49F-E7BB-41F8-A4F8-D7B0FCE63CCB}" type="parTrans" cxnId="{0DBF9F09-01D0-4E17-95AB-888137C88E58}">
      <dgm:prSet/>
      <dgm:spPr/>
      <dgm:t>
        <a:bodyPr/>
        <a:lstStyle/>
        <a:p>
          <a:endParaRPr lang="it-IT"/>
        </a:p>
      </dgm:t>
    </dgm:pt>
    <dgm:pt modelId="{950F92ED-9E6D-4E46-8DB8-72E237C30BFD}" type="sibTrans" cxnId="{0DBF9F09-01D0-4E17-95AB-888137C88E58}">
      <dgm:prSet/>
      <dgm:spPr/>
      <dgm:t>
        <a:bodyPr/>
        <a:lstStyle/>
        <a:p>
          <a:endParaRPr lang="it-IT"/>
        </a:p>
      </dgm:t>
    </dgm:pt>
    <dgm:pt modelId="{D94B2233-9A8B-4CE9-B337-CBC1C9E0A625}">
      <dgm:prSet/>
      <dgm:spPr/>
      <dgm:t>
        <a:bodyPr/>
        <a:lstStyle/>
        <a:p>
          <a:r>
            <a:rPr lang="it-IT" dirty="0"/>
            <a:t>DIRITTI DI 2 GENERAZIONE </a:t>
          </a:r>
        </a:p>
      </dgm:t>
    </dgm:pt>
    <dgm:pt modelId="{3A03B17F-C20C-4CEA-B4D9-37EE978794E8}" type="parTrans" cxnId="{3227E522-61F8-4DC7-86F6-602DF92C6843}">
      <dgm:prSet/>
      <dgm:spPr/>
      <dgm:t>
        <a:bodyPr/>
        <a:lstStyle/>
        <a:p>
          <a:endParaRPr lang="it-IT"/>
        </a:p>
      </dgm:t>
    </dgm:pt>
    <dgm:pt modelId="{225637F3-6784-4174-8AEF-DF6D91D08F2C}" type="sibTrans" cxnId="{3227E522-61F8-4DC7-86F6-602DF92C6843}">
      <dgm:prSet/>
      <dgm:spPr/>
      <dgm:t>
        <a:bodyPr/>
        <a:lstStyle/>
        <a:p>
          <a:endParaRPr lang="it-IT"/>
        </a:p>
      </dgm:t>
    </dgm:pt>
    <dgm:pt modelId="{C098D607-F876-48EA-A73F-1DB7F90973B2}">
      <dgm:prSet/>
      <dgm:spPr/>
      <dgm:t>
        <a:bodyPr/>
        <a:lstStyle/>
        <a:p>
          <a:r>
            <a:rPr lang="it-IT" b="1" i="1" dirty="0"/>
            <a:t>Diritti della società , dell’economia e della cultura </a:t>
          </a:r>
          <a:r>
            <a:rPr lang="it-IT" dirty="0"/>
            <a:t>. Es : diritto alla casa ,all’istruzione , avere cure mediche e al lavoro </a:t>
          </a:r>
        </a:p>
      </dgm:t>
    </dgm:pt>
    <dgm:pt modelId="{FD5111F5-0EC8-41B6-A131-DB4A68A68310}" type="parTrans" cxnId="{21E8BAF6-51A1-4DF2-9696-7729CB81969E}">
      <dgm:prSet/>
      <dgm:spPr/>
      <dgm:t>
        <a:bodyPr/>
        <a:lstStyle/>
        <a:p>
          <a:endParaRPr lang="it-IT"/>
        </a:p>
      </dgm:t>
    </dgm:pt>
    <dgm:pt modelId="{06C30630-E268-4B8C-AED4-B45DF241590A}" type="sibTrans" cxnId="{21E8BAF6-51A1-4DF2-9696-7729CB81969E}">
      <dgm:prSet/>
      <dgm:spPr/>
      <dgm:t>
        <a:bodyPr/>
        <a:lstStyle/>
        <a:p>
          <a:endParaRPr lang="it-IT"/>
        </a:p>
      </dgm:t>
    </dgm:pt>
    <dgm:pt modelId="{23C9F285-18F6-44A8-A3AE-F8A673B00F2C}">
      <dgm:prSet/>
      <dgm:spPr/>
      <dgm:t>
        <a:bodyPr/>
        <a:lstStyle/>
        <a:p>
          <a:r>
            <a:rPr lang="it-IT" b="1" i="1" dirty="0"/>
            <a:t>Diritto alla vita </a:t>
          </a:r>
          <a:r>
            <a:rPr lang="it-IT" dirty="0"/>
            <a:t>; nati dopo le violenze del XX secolo contro l’uomo nelle guerre  </a:t>
          </a:r>
        </a:p>
      </dgm:t>
    </dgm:pt>
    <dgm:pt modelId="{435A2F9F-08E1-4855-883A-CB8F7CCD336D}" type="parTrans" cxnId="{2986E4B9-75D9-416D-BBC5-0A69C34FE259}">
      <dgm:prSet/>
      <dgm:spPr/>
      <dgm:t>
        <a:bodyPr/>
        <a:lstStyle/>
        <a:p>
          <a:endParaRPr lang="it-IT"/>
        </a:p>
      </dgm:t>
    </dgm:pt>
    <dgm:pt modelId="{2C10A65B-972F-4ECE-AAD7-8102A1C9616A}" type="sibTrans" cxnId="{2986E4B9-75D9-416D-BBC5-0A69C34FE259}">
      <dgm:prSet/>
      <dgm:spPr/>
      <dgm:t>
        <a:bodyPr/>
        <a:lstStyle/>
        <a:p>
          <a:endParaRPr lang="it-IT"/>
        </a:p>
      </dgm:t>
    </dgm:pt>
    <dgm:pt modelId="{6F57F9C2-C602-453D-9FC7-4236E3950661}">
      <dgm:prSet/>
      <dgm:spPr/>
      <dgm:t>
        <a:bodyPr/>
        <a:lstStyle/>
        <a:p>
          <a:r>
            <a:rPr lang="it-IT" dirty="0"/>
            <a:t>Questi solo </a:t>
          </a:r>
          <a:r>
            <a:rPr lang="it-IT" b="1" i="1" dirty="0"/>
            <a:t>legati alle nuove tecnologie e allo sviluppo economico e sociale dell’uomo </a:t>
          </a:r>
          <a:r>
            <a:rPr lang="it-IT" dirty="0"/>
            <a:t>: libertà di poter amare persone dello stesso sesso, libertà di accesso a Internet, diritto ad un ambiente non inquinato. </a:t>
          </a:r>
        </a:p>
      </dgm:t>
    </dgm:pt>
    <dgm:pt modelId="{EFB21435-153F-409D-AACD-FD76D3C209B3}" type="parTrans" cxnId="{BAFEF912-CF8D-441C-9AF7-9E3B2CA93F91}">
      <dgm:prSet/>
      <dgm:spPr/>
      <dgm:t>
        <a:bodyPr/>
        <a:lstStyle/>
        <a:p>
          <a:endParaRPr lang="it-IT"/>
        </a:p>
      </dgm:t>
    </dgm:pt>
    <dgm:pt modelId="{20871EAE-F7B9-48C4-87B5-FDCE406D9909}" type="sibTrans" cxnId="{BAFEF912-CF8D-441C-9AF7-9E3B2CA93F91}">
      <dgm:prSet/>
      <dgm:spPr/>
      <dgm:t>
        <a:bodyPr/>
        <a:lstStyle/>
        <a:p>
          <a:endParaRPr lang="it-IT"/>
        </a:p>
      </dgm:t>
    </dgm:pt>
    <dgm:pt modelId="{ACF6AA2A-BA2F-4BBC-AD45-AB86C0DAA561}" type="pres">
      <dgm:prSet presAssocID="{1C7808F1-87D6-4D06-8932-28EF1C96FF20}" presName="linearFlow" presStyleCnt="0">
        <dgm:presLayoutVars>
          <dgm:dir/>
          <dgm:animLvl val="lvl"/>
          <dgm:resizeHandles val="exact"/>
        </dgm:presLayoutVars>
      </dgm:prSet>
      <dgm:spPr/>
    </dgm:pt>
    <dgm:pt modelId="{EE78CA5A-33F7-432F-A6F8-C3281EBA567B}" type="pres">
      <dgm:prSet presAssocID="{D94B2233-9A8B-4CE9-B337-CBC1C9E0A625}" presName="composite" presStyleCnt="0"/>
      <dgm:spPr/>
    </dgm:pt>
    <dgm:pt modelId="{C0AAFD0E-C487-4115-9202-7CBC29000EDB}" type="pres">
      <dgm:prSet presAssocID="{D94B2233-9A8B-4CE9-B337-CBC1C9E0A625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B6FC7195-2378-410C-9A1C-D5F574B713BD}" type="pres">
      <dgm:prSet presAssocID="{D94B2233-9A8B-4CE9-B337-CBC1C9E0A625}" presName="descendantText" presStyleLbl="alignAcc1" presStyleIdx="0" presStyleCnt="3" custLinFactNeighborX="65" custLinFactNeighborY="1380">
        <dgm:presLayoutVars>
          <dgm:bulletEnabled val="1"/>
        </dgm:presLayoutVars>
      </dgm:prSet>
      <dgm:spPr/>
    </dgm:pt>
    <dgm:pt modelId="{B964FD8A-D245-4866-AC95-541A0A9F1BCD}" type="pres">
      <dgm:prSet presAssocID="{225637F3-6784-4174-8AEF-DF6D91D08F2C}" presName="sp" presStyleCnt="0"/>
      <dgm:spPr/>
    </dgm:pt>
    <dgm:pt modelId="{E319A3D9-77EB-4A49-A3A1-DC3153E6A236}" type="pres">
      <dgm:prSet presAssocID="{165BB963-9087-4338-9CA7-4AD48EFB05CC}" presName="composite" presStyleCnt="0"/>
      <dgm:spPr/>
    </dgm:pt>
    <dgm:pt modelId="{01A0E7BC-F1AB-4710-AC30-0FC42E787BFA}" type="pres">
      <dgm:prSet presAssocID="{165BB963-9087-4338-9CA7-4AD48EFB05CC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4E82A1DE-EA98-413C-BF78-CB9B09DA3857}" type="pres">
      <dgm:prSet presAssocID="{165BB963-9087-4338-9CA7-4AD48EFB05CC}" presName="descendantText" presStyleLbl="alignAcc1" presStyleIdx="1" presStyleCnt="3">
        <dgm:presLayoutVars>
          <dgm:bulletEnabled val="1"/>
        </dgm:presLayoutVars>
      </dgm:prSet>
      <dgm:spPr/>
    </dgm:pt>
    <dgm:pt modelId="{52519B4E-77A6-407C-AC1E-D8D9D6299AFB}" type="pres">
      <dgm:prSet presAssocID="{23591445-29F4-478D-9C7D-A87C52EF6678}" presName="sp" presStyleCnt="0"/>
      <dgm:spPr/>
    </dgm:pt>
    <dgm:pt modelId="{90FCC615-F03B-46DF-84F8-F0379EDB0559}" type="pres">
      <dgm:prSet presAssocID="{CC93CD5D-2F19-4604-9803-2BB1E043655E}" presName="composite" presStyleCnt="0"/>
      <dgm:spPr/>
    </dgm:pt>
    <dgm:pt modelId="{BDC5E4D3-8923-4FC0-8AA7-18A3AF638FBA}" type="pres">
      <dgm:prSet presAssocID="{CC93CD5D-2F19-4604-9803-2BB1E043655E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3B405280-6637-450E-84C3-A6DF489A4EF8}" type="pres">
      <dgm:prSet presAssocID="{CC93CD5D-2F19-4604-9803-2BB1E043655E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0DBF9F09-01D0-4E17-95AB-888137C88E58}" srcId="{1C7808F1-87D6-4D06-8932-28EF1C96FF20}" destId="{CC93CD5D-2F19-4604-9803-2BB1E043655E}" srcOrd="2" destOrd="0" parTransId="{5CD3A49F-E7BB-41F8-A4F8-D7B0FCE63CCB}" sibTransId="{950F92ED-9E6D-4E46-8DB8-72E237C30BFD}"/>
    <dgm:cxn modelId="{BAFEF912-CF8D-441C-9AF7-9E3B2CA93F91}" srcId="{CC93CD5D-2F19-4604-9803-2BB1E043655E}" destId="{6F57F9C2-C602-453D-9FC7-4236E3950661}" srcOrd="0" destOrd="0" parTransId="{EFB21435-153F-409D-AACD-FD76D3C209B3}" sibTransId="{20871EAE-F7B9-48C4-87B5-FDCE406D9909}"/>
    <dgm:cxn modelId="{3227E522-61F8-4DC7-86F6-602DF92C6843}" srcId="{1C7808F1-87D6-4D06-8932-28EF1C96FF20}" destId="{D94B2233-9A8B-4CE9-B337-CBC1C9E0A625}" srcOrd="0" destOrd="0" parTransId="{3A03B17F-C20C-4CEA-B4D9-37EE978794E8}" sibTransId="{225637F3-6784-4174-8AEF-DF6D91D08F2C}"/>
    <dgm:cxn modelId="{24752525-D6D1-4492-811A-400304DF39B7}" type="presOf" srcId="{165BB963-9087-4338-9CA7-4AD48EFB05CC}" destId="{01A0E7BC-F1AB-4710-AC30-0FC42E787BFA}" srcOrd="0" destOrd="0" presId="urn:microsoft.com/office/officeart/2005/8/layout/chevron2"/>
    <dgm:cxn modelId="{28C6D741-0128-4E88-A90B-2005A4CFF355}" type="presOf" srcId="{6F57F9C2-C602-453D-9FC7-4236E3950661}" destId="{3B405280-6637-450E-84C3-A6DF489A4EF8}" srcOrd="0" destOrd="0" presId="urn:microsoft.com/office/officeart/2005/8/layout/chevron2"/>
    <dgm:cxn modelId="{2986E4B9-75D9-416D-BBC5-0A69C34FE259}" srcId="{165BB963-9087-4338-9CA7-4AD48EFB05CC}" destId="{23C9F285-18F6-44A8-A3AE-F8A673B00F2C}" srcOrd="0" destOrd="0" parTransId="{435A2F9F-08E1-4855-883A-CB8F7CCD336D}" sibTransId="{2C10A65B-972F-4ECE-AAD7-8102A1C9616A}"/>
    <dgm:cxn modelId="{C082C6CE-4DCE-47B6-9004-4BEE4547B7EC}" type="presOf" srcId="{CC93CD5D-2F19-4604-9803-2BB1E043655E}" destId="{BDC5E4D3-8923-4FC0-8AA7-18A3AF638FBA}" srcOrd="0" destOrd="0" presId="urn:microsoft.com/office/officeart/2005/8/layout/chevron2"/>
    <dgm:cxn modelId="{111928D6-5B20-40F3-A573-C7B90FC27941}" type="presOf" srcId="{C098D607-F876-48EA-A73F-1DB7F90973B2}" destId="{B6FC7195-2378-410C-9A1C-D5F574B713BD}" srcOrd="0" destOrd="0" presId="urn:microsoft.com/office/officeart/2005/8/layout/chevron2"/>
    <dgm:cxn modelId="{FF3E10E5-7A79-466C-808C-9C7C2561B6FB}" srcId="{1C7808F1-87D6-4D06-8932-28EF1C96FF20}" destId="{165BB963-9087-4338-9CA7-4AD48EFB05CC}" srcOrd="1" destOrd="0" parTransId="{4FE9CF13-CEFF-4D6C-8ED5-25F756DCE9E4}" sibTransId="{23591445-29F4-478D-9C7D-A87C52EF6678}"/>
    <dgm:cxn modelId="{14F4D0E7-DB1D-4302-8E15-3266C88599B7}" type="presOf" srcId="{D94B2233-9A8B-4CE9-B337-CBC1C9E0A625}" destId="{C0AAFD0E-C487-4115-9202-7CBC29000EDB}" srcOrd="0" destOrd="0" presId="urn:microsoft.com/office/officeart/2005/8/layout/chevron2"/>
    <dgm:cxn modelId="{731475E9-0333-4756-AF19-2B735233F0E8}" type="presOf" srcId="{1C7808F1-87D6-4D06-8932-28EF1C96FF20}" destId="{ACF6AA2A-BA2F-4BBC-AD45-AB86C0DAA561}" srcOrd="0" destOrd="0" presId="urn:microsoft.com/office/officeart/2005/8/layout/chevron2"/>
    <dgm:cxn modelId="{13490FF4-EA6D-44D8-AD80-35D52108DBA8}" type="presOf" srcId="{23C9F285-18F6-44A8-A3AE-F8A673B00F2C}" destId="{4E82A1DE-EA98-413C-BF78-CB9B09DA3857}" srcOrd="0" destOrd="0" presId="urn:microsoft.com/office/officeart/2005/8/layout/chevron2"/>
    <dgm:cxn modelId="{21E8BAF6-51A1-4DF2-9696-7729CB81969E}" srcId="{D94B2233-9A8B-4CE9-B337-CBC1C9E0A625}" destId="{C098D607-F876-48EA-A73F-1DB7F90973B2}" srcOrd="0" destOrd="0" parTransId="{FD5111F5-0EC8-41B6-A131-DB4A68A68310}" sibTransId="{06C30630-E268-4B8C-AED4-B45DF241590A}"/>
    <dgm:cxn modelId="{B2C21AB4-4AFF-4740-A0D1-07388DC5D0D5}" type="presParOf" srcId="{ACF6AA2A-BA2F-4BBC-AD45-AB86C0DAA561}" destId="{EE78CA5A-33F7-432F-A6F8-C3281EBA567B}" srcOrd="0" destOrd="0" presId="urn:microsoft.com/office/officeart/2005/8/layout/chevron2"/>
    <dgm:cxn modelId="{7D0DDCF5-D914-4624-9C03-530C2C5FC7DD}" type="presParOf" srcId="{EE78CA5A-33F7-432F-A6F8-C3281EBA567B}" destId="{C0AAFD0E-C487-4115-9202-7CBC29000EDB}" srcOrd="0" destOrd="0" presId="urn:microsoft.com/office/officeart/2005/8/layout/chevron2"/>
    <dgm:cxn modelId="{78346806-044A-4D48-9349-47B1FD0468A9}" type="presParOf" srcId="{EE78CA5A-33F7-432F-A6F8-C3281EBA567B}" destId="{B6FC7195-2378-410C-9A1C-D5F574B713BD}" srcOrd="1" destOrd="0" presId="urn:microsoft.com/office/officeart/2005/8/layout/chevron2"/>
    <dgm:cxn modelId="{E2B81E30-56AD-4FB0-9EAE-2BB4EC3E411E}" type="presParOf" srcId="{ACF6AA2A-BA2F-4BBC-AD45-AB86C0DAA561}" destId="{B964FD8A-D245-4866-AC95-541A0A9F1BCD}" srcOrd="1" destOrd="0" presId="urn:microsoft.com/office/officeart/2005/8/layout/chevron2"/>
    <dgm:cxn modelId="{FAD4C677-BAFB-4C64-8E67-31E3DA4FE367}" type="presParOf" srcId="{ACF6AA2A-BA2F-4BBC-AD45-AB86C0DAA561}" destId="{E319A3D9-77EB-4A49-A3A1-DC3153E6A236}" srcOrd="2" destOrd="0" presId="urn:microsoft.com/office/officeart/2005/8/layout/chevron2"/>
    <dgm:cxn modelId="{C19E39E4-C130-4358-A8F7-FC19C1C9E974}" type="presParOf" srcId="{E319A3D9-77EB-4A49-A3A1-DC3153E6A236}" destId="{01A0E7BC-F1AB-4710-AC30-0FC42E787BFA}" srcOrd="0" destOrd="0" presId="urn:microsoft.com/office/officeart/2005/8/layout/chevron2"/>
    <dgm:cxn modelId="{76C51BBA-97FF-4FA3-8907-2D2CD3D7D4C7}" type="presParOf" srcId="{E319A3D9-77EB-4A49-A3A1-DC3153E6A236}" destId="{4E82A1DE-EA98-413C-BF78-CB9B09DA3857}" srcOrd="1" destOrd="0" presId="urn:microsoft.com/office/officeart/2005/8/layout/chevron2"/>
    <dgm:cxn modelId="{81953969-926F-44AC-A4EB-CDC1C072144C}" type="presParOf" srcId="{ACF6AA2A-BA2F-4BBC-AD45-AB86C0DAA561}" destId="{52519B4E-77A6-407C-AC1E-D8D9D6299AFB}" srcOrd="3" destOrd="0" presId="urn:microsoft.com/office/officeart/2005/8/layout/chevron2"/>
    <dgm:cxn modelId="{0957BDA5-6C99-4C9E-A267-421B745085F0}" type="presParOf" srcId="{ACF6AA2A-BA2F-4BBC-AD45-AB86C0DAA561}" destId="{90FCC615-F03B-46DF-84F8-F0379EDB0559}" srcOrd="4" destOrd="0" presId="urn:microsoft.com/office/officeart/2005/8/layout/chevron2"/>
    <dgm:cxn modelId="{B50E66FA-3275-4BE2-962E-266D4111B52F}" type="presParOf" srcId="{90FCC615-F03B-46DF-84F8-F0379EDB0559}" destId="{BDC5E4D3-8923-4FC0-8AA7-18A3AF638FBA}" srcOrd="0" destOrd="0" presId="urn:microsoft.com/office/officeart/2005/8/layout/chevron2"/>
    <dgm:cxn modelId="{B8A80753-AB7C-4572-B09E-0A071FF0693E}" type="presParOf" srcId="{90FCC615-F03B-46DF-84F8-F0379EDB0559}" destId="{3B405280-6637-450E-84C3-A6DF489A4EF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00DE8B1-8EDB-438E-A33B-70561142939E}" type="doc">
      <dgm:prSet loTypeId="urn:microsoft.com/office/officeart/2009/3/layout/RandomtoResultProcess#1" loCatId="process" qsTypeId="urn:microsoft.com/office/officeart/2005/8/quickstyle/3d2#1" qsCatId="3D" csTypeId="urn:microsoft.com/office/officeart/2005/8/colors/colorful5#1" csCatId="colorful" phldr="1"/>
      <dgm:spPr/>
    </dgm:pt>
    <dgm:pt modelId="{226A8336-E6D3-4A10-BA45-F70F6A127489}">
      <dgm:prSet phldrT="[Testo]" custT="1"/>
      <dgm:spPr/>
      <dgm:t>
        <a:bodyPr/>
        <a:lstStyle/>
        <a:p>
          <a:r>
            <a:rPr lang="it-IT" sz="2400" dirty="0"/>
            <a:t>DICHIARAZIONE UNIVERSALE DEI DIRITTI DELL’UOMO proclamata nel 1948</a:t>
          </a:r>
        </a:p>
      </dgm:t>
    </dgm:pt>
    <dgm:pt modelId="{B0FCBB2A-5BB8-40AC-B2DE-7F6623622564}" type="parTrans" cxnId="{75D4C515-B20E-4CEB-B6B4-2E35BC7B2D21}">
      <dgm:prSet/>
      <dgm:spPr/>
      <dgm:t>
        <a:bodyPr/>
        <a:lstStyle/>
        <a:p>
          <a:endParaRPr lang="it-IT"/>
        </a:p>
      </dgm:t>
    </dgm:pt>
    <dgm:pt modelId="{534903B9-D92C-4967-825E-851EB087CF05}" type="sibTrans" cxnId="{75D4C515-B20E-4CEB-B6B4-2E35BC7B2D21}">
      <dgm:prSet/>
      <dgm:spPr/>
      <dgm:t>
        <a:bodyPr/>
        <a:lstStyle/>
        <a:p>
          <a:endParaRPr lang="it-IT"/>
        </a:p>
      </dgm:t>
    </dgm:pt>
    <dgm:pt modelId="{76B2C13A-6C8E-4BA6-A147-3A8A8533E1CF}">
      <dgm:prSet phldrT="[Testo]"/>
      <dgm:spPr/>
      <dgm:t>
        <a:bodyPr/>
        <a:lstStyle/>
        <a:p>
          <a:r>
            <a:rPr lang="it-IT"/>
            <a:t>È il primo documento dedicato ai diritti che spettano all’essere umano. LI RICONOSCE UNIVERSALMENTE </a:t>
          </a:r>
          <a:endParaRPr lang="it-IT" dirty="0"/>
        </a:p>
      </dgm:t>
    </dgm:pt>
    <dgm:pt modelId="{7DB8B20C-3124-4CFD-9FEC-C9D6B2E1E8F3}" type="parTrans" cxnId="{B3865828-C7A1-4DE3-B6F5-B3E0054E5A6E}">
      <dgm:prSet/>
      <dgm:spPr/>
      <dgm:t>
        <a:bodyPr/>
        <a:lstStyle/>
        <a:p>
          <a:endParaRPr lang="it-IT"/>
        </a:p>
      </dgm:t>
    </dgm:pt>
    <dgm:pt modelId="{607F777F-4C11-4BD9-A2BF-31E440652EEC}" type="sibTrans" cxnId="{B3865828-C7A1-4DE3-B6F5-B3E0054E5A6E}">
      <dgm:prSet/>
      <dgm:spPr/>
      <dgm:t>
        <a:bodyPr/>
        <a:lstStyle/>
        <a:p>
          <a:endParaRPr lang="it-IT"/>
        </a:p>
      </dgm:t>
    </dgm:pt>
    <dgm:pt modelId="{2BEED5B6-DAD2-46CE-8FF2-24B7BD1AA3F8}" type="pres">
      <dgm:prSet presAssocID="{300DE8B1-8EDB-438E-A33B-70561142939E}" presName="Name0" presStyleCnt="0">
        <dgm:presLayoutVars>
          <dgm:dir/>
          <dgm:animOne val="branch"/>
          <dgm:animLvl val="lvl"/>
        </dgm:presLayoutVars>
      </dgm:prSet>
      <dgm:spPr/>
    </dgm:pt>
    <dgm:pt modelId="{602D3F9F-622E-4ED7-9A95-C91ADA4488FA}" type="pres">
      <dgm:prSet presAssocID="{226A8336-E6D3-4A10-BA45-F70F6A127489}" presName="chaos" presStyleCnt="0"/>
      <dgm:spPr/>
    </dgm:pt>
    <dgm:pt modelId="{0D5B48D5-898B-455B-9D48-6683B0323249}" type="pres">
      <dgm:prSet presAssocID="{226A8336-E6D3-4A10-BA45-F70F6A127489}" presName="parTx1" presStyleLbl="revTx" presStyleIdx="0" presStyleCnt="1"/>
      <dgm:spPr/>
    </dgm:pt>
    <dgm:pt modelId="{82B78991-1E4D-407F-9129-BD85157CDF15}" type="pres">
      <dgm:prSet presAssocID="{226A8336-E6D3-4A10-BA45-F70F6A127489}" presName="c1" presStyleLbl="node1" presStyleIdx="0" presStyleCnt="19"/>
      <dgm:spPr/>
    </dgm:pt>
    <dgm:pt modelId="{A9D72523-85DB-4C76-830D-5BB141B70B2A}" type="pres">
      <dgm:prSet presAssocID="{226A8336-E6D3-4A10-BA45-F70F6A127489}" presName="c2" presStyleLbl="node1" presStyleIdx="1" presStyleCnt="19"/>
      <dgm:spPr/>
    </dgm:pt>
    <dgm:pt modelId="{326F331F-528A-4395-B9AB-9468A6367FFE}" type="pres">
      <dgm:prSet presAssocID="{226A8336-E6D3-4A10-BA45-F70F6A127489}" presName="c3" presStyleLbl="node1" presStyleIdx="2" presStyleCnt="19"/>
      <dgm:spPr/>
    </dgm:pt>
    <dgm:pt modelId="{2D73DFDC-057E-4882-9093-4BF92BD9A2E7}" type="pres">
      <dgm:prSet presAssocID="{226A8336-E6D3-4A10-BA45-F70F6A127489}" presName="c4" presStyleLbl="node1" presStyleIdx="3" presStyleCnt="19"/>
      <dgm:spPr/>
    </dgm:pt>
    <dgm:pt modelId="{59DFF531-38E2-4975-A845-51ECC7D3AB6A}" type="pres">
      <dgm:prSet presAssocID="{226A8336-E6D3-4A10-BA45-F70F6A127489}" presName="c5" presStyleLbl="node1" presStyleIdx="4" presStyleCnt="19"/>
      <dgm:spPr/>
    </dgm:pt>
    <dgm:pt modelId="{D1813724-8B4F-4645-A1EC-B1FAE6260974}" type="pres">
      <dgm:prSet presAssocID="{226A8336-E6D3-4A10-BA45-F70F6A127489}" presName="c6" presStyleLbl="node1" presStyleIdx="5" presStyleCnt="19"/>
      <dgm:spPr/>
    </dgm:pt>
    <dgm:pt modelId="{E302B6DA-743A-4565-99CB-E1F57362C84A}" type="pres">
      <dgm:prSet presAssocID="{226A8336-E6D3-4A10-BA45-F70F6A127489}" presName="c7" presStyleLbl="node1" presStyleIdx="6" presStyleCnt="19"/>
      <dgm:spPr/>
    </dgm:pt>
    <dgm:pt modelId="{513D2987-9EE8-4065-8D20-80BCE39C16E6}" type="pres">
      <dgm:prSet presAssocID="{226A8336-E6D3-4A10-BA45-F70F6A127489}" presName="c8" presStyleLbl="node1" presStyleIdx="7" presStyleCnt="19"/>
      <dgm:spPr/>
    </dgm:pt>
    <dgm:pt modelId="{86960CD7-3F3A-4A23-9CA7-70D18170A355}" type="pres">
      <dgm:prSet presAssocID="{226A8336-E6D3-4A10-BA45-F70F6A127489}" presName="c9" presStyleLbl="node1" presStyleIdx="8" presStyleCnt="19"/>
      <dgm:spPr/>
    </dgm:pt>
    <dgm:pt modelId="{E325BFC1-0788-4058-9D5A-70D0385809A1}" type="pres">
      <dgm:prSet presAssocID="{226A8336-E6D3-4A10-BA45-F70F6A127489}" presName="c10" presStyleLbl="node1" presStyleIdx="9" presStyleCnt="19" custLinFactNeighborX="3415" custLinFactNeighborY="-32724"/>
      <dgm:spPr/>
    </dgm:pt>
    <dgm:pt modelId="{F59AA824-B6E1-4045-A6E9-21ECAACADC78}" type="pres">
      <dgm:prSet presAssocID="{226A8336-E6D3-4A10-BA45-F70F6A127489}" presName="c11" presStyleLbl="node1" presStyleIdx="10" presStyleCnt="19"/>
      <dgm:spPr/>
    </dgm:pt>
    <dgm:pt modelId="{45D0806F-D430-4BED-AE3C-5A92C96FE942}" type="pres">
      <dgm:prSet presAssocID="{226A8336-E6D3-4A10-BA45-F70F6A127489}" presName="c12" presStyleLbl="node1" presStyleIdx="11" presStyleCnt="19"/>
      <dgm:spPr/>
    </dgm:pt>
    <dgm:pt modelId="{9B32BB33-A4A4-459E-892D-999CB6BB006F}" type="pres">
      <dgm:prSet presAssocID="{226A8336-E6D3-4A10-BA45-F70F6A127489}" presName="c13" presStyleLbl="node1" presStyleIdx="12" presStyleCnt="19"/>
      <dgm:spPr/>
    </dgm:pt>
    <dgm:pt modelId="{348DF8FB-BD7B-4116-A25A-4F22CDD4DE2C}" type="pres">
      <dgm:prSet presAssocID="{226A8336-E6D3-4A10-BA45-F70F6A127489}" presName="c14" presStyleLbl="node1" presStyleIdx="13" presStyleCnt="19"/>
      <dgm:spPr/>
    </dgm:pt>
    <dgm:pt modelId="{E882B2C4-4025-4EBC-BE02-5225D7780D06}" type="pres">
      <dgm:prSet presAssocID="{226A8336-E6D3-4A10-BA45-F70F6A127489}" presName="c15" presStyleLbl="node1" presStyleIdx="14" presStyleCnt="19"/>
      <dgm:spPr/>
    </dgm:pt>
    <dgm:pt modelId="{36CB2221-584A-40B7-9535-5588CE1C582B}" type="pres">
      <dgm:prSet presAssocID="{226A8336-E6D3-4A10-BA45-F70F6A127489}" presName="c16" presStyleLbl="node1" presStyleIdx="15" presStyleCnt="19"/>
      <dgm:spPr/>
    </dgm:pt>
    <dgm:pt modelId="{EF241C06-1C69-48A2-B92B-E9F199AD8D1E}" type="pres">
      <dgm:prSet presAssocID="{226A8336-E6D3-4A10-BA45-F70F6A127489}" presName="c17" presStyleLbl="node1" presStyleIdx="16" presStyleCnt="19"/>
      <dgm:spPr/>
    </dgm:pt>
    <dgm:pt modelId="{655EFEDF-25CB-4374-BD7B-39853A74C558}" type="pres">
      <dgm:prSet presAssocID="{226A8336-E6D3-4A10-BA45-F70F6A127489}" presName="c18" presStyleLbl="node1" presStyleIdx="17" presStyleCnt="19"/>
      <dgm:spPr/>
    </dgm:pt>
    <dgm:pt modelId="{9A7299B0-776F-451C-B0E7-748E8061D9CF}" type="pres">
      <dgm:prSet presAssocID="{534903B9-D92C-4967-825E-851EB087CF05}" presName="chevronComposite1" presStyleCnt="0"/>
      <dgm:spPr/>
    </dgm:pt>
    <dgm:pt modelId="{1887ACBA-629C-46CB-9331-31E47322C00C}" type="pres">
      <dgm:prSet presAssocID="{534903B9-D92C-4967-825E-851EB087CF05}" presName="chevron1" presStyleLbl="sibTrans2D1" presStyleIdx="0" presStyleCnt="2"/>
      <dgm:spPr/>
    </dgm:pt>
    <dgm:pt modelId="{4B6E3B1D-8CB5-4C91-A7CD-EBDDDAA08C57}" type="pres">
      <dgm:prSet presAssocID="{534903B9-D92C-4967-825E-851EB087CF05}" presName="spChevron1" presStyleCnt="0"/>
      <dgm:spPr/>
    </dgm:pt>
    <dgm:pt modelId="{A77FFF4C-A4BF-4A95-AD20-01D3021A2584}" type="pres">
      <dgm:prSet presAssocID="{534903B9-D92C-4967-825E-851EB087CF05}" presName="overlap" presStyleCnt="0"/>
      <dgm:spPr/>
    </dgm:pt>
    <dgm:pt modelId="{726D8D6A-74D5-4549-B57B-5D932EA640D7}" type="pres">
      <dgm:prSet presAssocID="{534903B9-D92C-4967-825E-851EB087CF05}" presName="chevronComposite2" presStyleCnt="0"/>
      <dgm:spPr/>
    </dgm:pt>
    <dgm:pt modelId="{63D45E67-4BF8-4C56-9961-B4D5763592BB}" type="pres">
      <dgm:prSet presAssocID="{534903B9-D92C-4967-825E-851EB087CF05}" presName="chevron2" presStyleLbl="sibTrans2D1" presStyleIdx="1" presStyleCnt="2"/>
      <dgm:spPr/>
    </dgm:pt>
    <dgm:pt modelId="{E340F05F-B878-417B-879D-FF32780851C2}" type="pres">
      <dgm:prSet presAssocID="{534903B9-D92C-4967-825E-851EB087CF05}" presName="spChevron2" presStyleCnt="0"/>
      <dgm:spPr/>
    </dgm:pt>
    <dgm:pt modelId="{F49B36FD-7A61-4587-A1BD-FC258EBE2FB4}" type="pres">
      <dgm:prSet presAssocID="{76B2C13A-6C8E-4BA6-A147-3A8A8533E1CF}" presName="last" presStyleCnt="0"/>
      <dgm:spPr/>
    </dgm:pt>
    <dgm:pt modelId="{19D52F86-D358-4D62-B7E7-45328DC574F2}" type="pres">
      <dgm:prSet presAssocID="{76B2C13A-6C8E-4BA6-A147-3A8A8533E1CF}" presName="circleTx" presStyleLbl="node1" presStyleIdx="18" presStyleCnt="19"/>
      <dgm:spPr/>
    </dgm:pt>
    <dgm:pt modelId="{693662E2-BF94-4603-9182-711BEA3CBF30}" type="pres">
      <dgm:prSet presAssocID="{76B2C13A-6C8E-4BA6-A147-3A8A8533E1CF}" presName="spN" presStyleCnt="0"/>
      <dgm:spPr/>
    </dgm:pt>
  </dgm:ptLst>
  <dgm:cxnLst>
    <dgm:cxn modelId="{75D4C515-B20E-4CEB-B6B4-2E35BC7B2D21}" srcId="{300DE8B1-8EDB-438E-A33B-70561142939E}" destId="{226A8336-E6D3-4A10-BA45-F70F6A127489}" srcOrd="0" destOrd="0" parTransId="{B0FCBB2A-5BB8-40AC-B2DE-7F6623622564}" sibTransId="{534903B9-D92C-4967-825E-851EB087CF05}"/>
    <dgm:cxn modelId="{5ED5E427-42E9-4823-ADEA-383E76AFF08B}" type="presOf" srcId="{300DE8B1-8EDB-438E-A33B-70561142939E}" destId="{2BEED5B6-DAD2-46CE-8FF2-24B7BD1AA3F8}" srcOrd="0" destOrd="0" presId="urn:microsoft.com/office/officeart/2009/3/layout/RandomtoResultProcess#1"/>
    <dgm:cxn modelId="{B3865828-C7A1-4DE3-B6F5-B3E0054E5A6E}" srcId="{300DE8B1-8EDB-438E-A33B-70561142939E}" destId="{76B2C13A-6C8E-4BA6-A147-3A8A8533E1CF}" srcOrd="1" destOrd="0" parTransId="{7DB8B20C-3124-4CFD-9FEC-C9D6B2E1E8F3}" sibTransId="{607F777F-4C11-4BD9-A2BF-31E440652EEC}"/>
    <dgm:cxn modelId="{70B53B9B-33BA-4A44-A65E-AAC2C734AD9D}" type="presOf" srcId="{226A8336-E6D3-4A10-BA45-F70F6A127489}" destId="{0D5B48D5-898B-455B-9D48-6683B0323249}" srcOrd="0" destOrd="0" presId="urn:microsoft.com/office/officeart/2009/3/layout/RandomtoResultProcess#1"/>
    <dgm:cxn modelId="{46DCD8B2-4CE5-4013-A3D8-5FB0C7114562}" type="presOf" srcId="{76B2C13A-6C8E-4BA6-A147-3A8A8533E1CF}" destId="{19D52F86-D358-4D62-B7E7-45328DC574F2}" srcOrd="0" destOrd="0" presId="urn:microsoft.com/office/officeart/2009/3/layout/RandomtoResultProcess#1"/>
    <dgm:cxn modelId="{3C675A17-1E8E-4BDD-8A85-4D8DC13B3B7A}" type="presParOf" srcId="{2BEED5B6-DAD2-46CE-8FF2-24B7BD1AA3F8}" destId="{602D3F9F-622E-4ED7-9A95-C91ADA4488FA}" srcOrd="0" destOrd="0" presId="urn:microsoft.com/office/officeart/2009/3/layout/RandomtoResultProcess#1"/>
    <dgm:cxn modelId="{F6482896-DAFC-4208-88CC-F2B8A54C5980}" type="presParOf" srcId="{602D3F9F-622E-4ED7-9A95-C91ADA4488FA}" destId="{0D5B48D5-898B-455B-9D48-6683B0323249}" srcOrd="0" destOrd="0" presId="urn:microsoft.com/office/officeart/2009/3/layout/RandomtoResultProcess#1"/>
    <dgm:cxn modelId="{56AF7B9B-41C7-4F3C-A92D-290DE121113F}" type="presParOf" srcId="{602D3F9F-622E-4ED7-9A95-C91ADA4488FA}" destId="{82B78991-1E4D-407F-9129-BD85157CDF15}" srcOrd="1" destOrd="0" presId="urn:microsoft.com/office/officeart/2009/3/layout/RandomtoResultProcess#1"/>
    <dgm:cxn modelId="{4F5CD3A6-D39A-4D7D-AB1C-DD0D35DA9348}" type="presParOf" srcId="{602D3F9F-622E-4ED7-9A95-C91ADA4488FA}" destId="{A9D72523-85DB-4C76-830D-5BB141B70B2A}" srcOrd="2" destOrd="0" presId="urn:microsoft.com/office/officeart/2009/3/layout/RandomtoResultProcess#1"/>
    <dgm:cxn modelId="{FF53ACAD-0408-4818-AE3C-6287658B9C74}" type="presParOf" srcId="{602D3F9F-622E-4ED7-9A95-C91ADA4488FA}" destId="{326F331F-528A-4395-B9AB-9468A6367FFE}" srcOrd="3" destOrd="0" presId="urn:microsoft.com/office/officeart/2009/3/layout/RandomtoResultProcess#1"/>
    <dgm:cxn modelId="{D8A65482-35F3-4600-B115-F2116F3D06A9}" type="presParOf" srcId="{602D3F9F-622E-4ED7-9A95-C91ADA4488FA}" destId="{2D73DFDC-057E-4882-9093-4BF92BD9A2E7}" srcOrd="4" destOrd="0" presId="urn:microsoft.com/office/officeart/2009/3/layout/RandomtoResultProcess#1"/>
    <dgm:cxn modelId="{1751AFBC-F536-4D39-B712-0D694F904F6E}" type="presParOf" srcId="{602D3F9F-622E-4ED7-9A95-C91ADA4488FA}" destId="{59DFF531-38E2-4975-A845-51ECC7D3AB6A}" srcOrd="5" destOrd="0" presId="urn:microsoft.com/office/officeart/2009/3/layout/RandomtoResultProcess#1"/>
    <dgm:cxn modelId="{46B9B638-C354-44D9-B386-1BC3DA689EB6}" type="presParOf" srcId="{602D3F9F-622E-4ED7-9A95-C91ADA4488FA}" destId="{D1813724-8B4F-4645-A1EC-B1FAE6260974}" srcOrd="6" destOrd="0" presId="urn:microsoft.com/office/officeart/2009/3/layout/RandomtoResultProcess#1"/>
    <dgm:cxn modelId="{A7FBFEBF-3F0E-4040-A7FE-C0D4EF755E43}" type="presParOf" srcId="{602D3F9F-622E-4ED7-9A95-C91ADA4488FA}" destId="{E302B6DA-743A-4565-99CB-E1F57362C84A}" srcOrd="7" destOrd="0" presId="urn:microsoft.com/office/officeart/2009/3/layout/RandomtoResultProcess#1"/>
    <dgm:cxn modelId="{0AC1CE33-DA6A-40A6-A2D6-D0C0CB92CE28}" type="presParOf" srcId="{602D3F9F-622E-4ED7-9A95-C91ADA4488FA}" destId="{513D2987-9EE8-4065-8D20-80BCE39C16E6}" srcOrd="8" destOrd="0" presId="urn:microsoft.com/office/officeart/2009/3/layout/RandomtoResultProcess#1"/>
    <dgm:cxn modelId="{5CACBBF0-B4C6-4B97-BEC8-EA3830F6181B}" type="presParOf" srcId="{602D3F9F-622E-4ED7-9A95-C91ADA4488FA}" destId="{86960CD7-3F3A-4A23-9CA7-70D18170A355}" srcOrd="9" destOrd="0" presId="urn:microsoft.com/office/officeart/2009/3/layout/RandomtoResultProcess#1"/>
    <dgm:cxn modelId="{5AA78B8F-55EB-494E-9E2B-55916BBF099F}" type="presParOf" srcId="{602D3F9F-622E-4ED7-9A95-C91ADA4488FA}" destId="{E325BFC1-0788-4058-9D5A-70D0385809A1}" srcOrd="10" destOrd="0" presId="urn:microsoft.com/office/officeart/2009/3/layout/RandomtoResultProcess#1"/>
    <dgm:cxn modelId="{FE3277AD-53AD-4DB6-A5CD-408C9F755756}" type="presParOf" srcId="{602D3F9F-622E-4ED7-9A95-C91ADA4488FA}" destId="{F59AA824-B6E1-4045-A6E9-21ECAACADC78}" srcOrd="11" destOrd="0" presId="urn:microsoft.com/office/officeart/2009/3/layout/RandomtoResultProcess#1"/>
    <dgm:cxn modelId="{17FD3E49-1205-4812-9126-F1ED875C5E7C}" type="presParOf" srcId="{602D3F9F-622E-4ED7-9A95-C91ADA4488FA}" destId="{45D0806F-D430-4BED-AE3C-5A92C96FE942}" srcOrd="12" destOrd="0" presId="urn:microsoft.com/office/officeart/2009/3/layout/RandomtoResultProcess#1"/>
    <dgm:cxn modelId="{F4727185-21A3-4E9E-9ACE-075D5AFCD72E}" type="presParOf" srcId="{602D3F9F-622E-4ED7-9A95-C91ADA4488FA}" destId="{9B32BB33-A4A4-459E-892D-999CB6BB006F}" srcOrd="13" destOrd="0" presId="urn:microsoft.com/office/officeart/2009/3/layout/RandomtoResultProcess#1"/>
    <dgm:cxn modelId="{F31391D9-F376-4E34-B7B7-A7C8A54BD544}" type="presParOf" srcId="{602D3F9F-622E-4ED7-9A95-C91ADA4488FA}" destId="{348DF8FB-BD7B-4116-A25A-4F22CDD4DE2C}" srcOrd="14" destOrd="0" presId="urn:microsoft.com/office/officeart/2009/3/layout/RandomtoResultProcess#1"/>
    <dgm:cxn modelId="{30BD155D-478E-4317-94C9-5CCB31EA34DF}" type="presParOf" srcId="{602D3F9F-622E-4ED7-9A95-C91ADA4488FA}" destId="{E882B2C4-4025-4EBC-BE02-5225D7780D06}" srcOrd="15" destOrd="0" presId="urn:microsoft.com/office/officeart/2009/3/layout/RandomtoResultProcess#1"/>
    <dgm:cxn modelId="{AF897EAB-3D20-44C5-A466-28CFE6E712BD}" type="presParOf" srcId="{602D3F9F-622E-4ED7-9A95-C91ADA4488FA}" destId="{36CB2221-584A-40B7-9535-5588CE1C582B}" srcOrd="16" destOrd="0" presId="urn:microsoft.com/office/officeart/2009/3/layout/RandomtoResultProcess#1"/>
    <dgm:cxn modelId="{F1E6B255-A372-4D85-B313-3B980D0E5E4D}" type="presParOf" srcId="{602D3F9F-622E-4ED7-9A95-C91ADA4488FA}" destId="{EF241C06-1C69-48A2-B92B-E9F199AD8D1E}" srcOrd="17" destOrd="0" presId="urn:microsoft.com/office/officeart/2009/3/layout/RandomtoResultProcess#1"/>
    <dgm:cxn modelId="{01C27188-05CA-40E5-83A7-11D52DD65C71}" type="presParOf" srcId="{602D3F9F-622E-4ED7-9A95-C91ADA4488FA}" destId="{655EFEDF-25CB-4374-BD7B-39853A74C558}" srcOrd="18" destOrd="0" presId="urn:microsoft.com/office/officeart/2009/3/layout/RandomtoResultProcess#1"/>
    <dgm:cxn modelId="{6F506780-3F5D-44EE-AF18-31BF5BC2BAF2}" type="presParOf" srcId="{2BEED5B6-DAD2-46CE-8FF2-24B7BD1AA3F8}" destId="{9A7299B0-776F-451C-B0E7-748E8061D9CF}" srcOrd="1" destOrd="0" presId="urn:microsoft.com/office/officeart/2009/3/layout/RandomtoResultProcess#1"/>
    <dgm:cxn modelId="{A583AD52-AA96-4991-A5B8-4B7F29AB7EED}" type="presParOf" srcId="{9A7299B0-776F-451C-B0E7-748E8061D9CF}" destId="{1887ACBA-629C-46CB-9331-31E47322C00C}" srcOrd="0" destOrd="0" presId="urn:microsoft.com/office/officeart/2009/3/layout/RandomtoResultProcess#1"/>
    <dgm:cxn modelId="{61B0C64D-66F2-494D-B013-C1F529C24C99}" type="presParOf" srcId="{9A7299B0-776F-451C-B0E7-748E8061D9CF}" destId="{4B6E3B1D-8CB5-4C91-A7CD-EBDDDAA08C57}" srcOrd="1" destOrd="0" presId="urn:microsoft.com/office/officeart/2009/3/layout/RandomtoResultProcess#1"/>
    <dgm:cxn modelId="{B908C02B-F6AE-4293-B366-FCE38CE0AE7A}" type="presParOf" srcId="{2BEED5B6-DAD2-46CE-8FF2-24B7BD1AA3F8}" destId="{A77FFF4C-A4BF-4A95-AD20-01D3021A2584}" srcOrd="2" destOrd="0" presId="urn:microsoft.com/office/officeart/2009/3/layout/RandomtoResultProcess#1"/>
    <dgm:cxn modelId="{F00264CA-866C-402A-B9B8-E23E8C451D42}" type="presParOf" srcId="{2BEED5B6-DAD2-46CE-8FF2-24B7BD1AA3F8}" destId="{726D8D6A-74D5-4549-B57B-5D932EA640D7}" srcOrd="3" destOrd="0" presId="urn:microsoft.com/office/officeart/2009/3/layout/RandomtoResultProcess#1"/>
    <dgm:cxn modelId="{7F7B07D8-46A3-44DF-998D-FB5005CEDC48}" type="presParOf" srcId="{726D8D6A-74D5-4549-B57B-5D932EA640D7}" destId="{63D45E67-4BF8-4C56-9961-B4D5763592BB}" srcOrd="0" destOrd="0" presId="urn:microsoft.com/office/officeart/2009/3/layout/RandomtoResultProcess#1"/>
    <dgm:cxn modelId="{53C40E89-56E5-4B96-8FF5-F081FD5B9DD2}" type="presParOf" srcId="{726D8D6A-74D5-4549-B57B-5D932EA640D7}" destId="{E340F05F-B878-417B-879D-FF32780851C2}" srcOrd="1" destOrd="0" presId="urn:microsoft.com/office/officeart/2009/3/layout/RandomtoResultProcess#1"/>
    <dgm:cxn modelId="{86A06F08-4D8F-422A-B0E4-9CA07407E8C3}" type="presParOf" srcId="{2BEED5B6-DAD2-46CE-8FF2-24B7BD1AA3F8}" destId="{F49B36FD-7A61-4587-A1BD-FC258EBE2FB4}" srcOrd="4" destOrd="0" presId="urn:microsoft.com/office/officeart/2009/3/layout/RandomtoResultProcess#1"/>
    <dgm:cxn modelId="{A8653F9A-B377-49E0-A14F-8B99D238D3E5}" type="presParOf" srcId="{F49B36FD-7A61-4587-A1BD-FC258EBE2FB4}" destId="{19D52F86-D358-4D62-B7E7-45328DC574F2}" srcOrd="0" destOrd="0" presId="urn:microsoft.com/office/officeart/2009/3/layout/RandomtoResultProcess#1"/>
    <dgm:cxn modelId="{5EB655FB-FBD7-4017-A388-41E112319B55}" type="presParOf" srcId="{F49B36FD-7A61-4587-A1BD-FC258EBE2FB4}" destId="{693662E2-BF94-4603-9182-711BEA3CBF30}" srcOrd="1" destOrd="0" presId="urn:microsoft.com/office/officeart/2009/3/layout/RandomtoResultProcess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B8E612B-6FE1-4F9B-9AC7-1A53BD912A25}" type="doc">
      <dgm:prSet loTypeId="urn:microsoft.com/office/officeart/2005/8/layout/hProcess6" loCatId="process" qsTypeId="urn:microsoft.com/office/officeart/2005/8/quickstyle/simple1#2" qsCatId="simple" csTypeId="urn:microsoft.com/office/officeart/2005/8/colors/colorful3#1" csCatId="colorful" phldr="1"/>
      <dgm:spPr/>
      <dgm:t>
        <a:bodyPr/>
        <a:lstStyle/>
        <a:p>
          <a:endParaRPr lang="it-IT"/>
        </a:p>
      </dgm:t>
    </dgm:pt>
    <dgm:pt modelId="{27DEB4BE-D5DA-4B2B-A315-67380023EE40}">
      <dgm:prSet phldrT="[Testo]"/>
      <dgm:spPr/>
      <dgm:t>
        <a:bodyPr/>
        <a:lstStyle/>
        <a:p>
          <a:r>
            <a:rPr lang="it-IT" dirty="0"/>
            <a:t>CHI SI OCCUPA DI FARLI RISPETTARE?</a:t>
          </a:r>
        </a:p>
      </dgm:t>
    </dgm:pt>
    <dgm:pt modelId="{DDFB7ED1-F2C5-4681-932D-BE3BFBE0E110}" type="parTrans" cxnId="{7B231C33-21C1-4FFA-903C-012562183F5D}">
      <dgm:prSet/>
      <dgm:spPr/>
      <dgm:t>
        <a:bodyPr/>
        <a:lstStyle/>
        <a:p>
          <a:endParaRPr lang="it-IT"/>
        </a:p>
      </dgm:t>
    </dgm:pt>
    <dgm:pt modelId="{12BFB06E-8589-439A-A213-459CB59AF108}" type="sibTrans" cxnId="{7B231C33-21C1-4FFA-903C-012562183F5D}">
      <dgm:prSet/>
      <dgm:spPr/>
      <dgm:t>
        <a:bodyPr/>
        <a:lstStyle/>
        <a:p>
          <a:endParaRPr lang="it-IT"/>
        </a:p>
      </dgm:t>
    </dgm:pt>
    <dgm:pt modelId="{C98CD384-4B63-4992-8840-BB54C33A37C5}">
      <dgm:prSet phldrT="[Testo]"/>
      <dgm:spPr/>
      <dgm:t>
        <a:bodyPr/>
        <a:lstStyle/>
        <a:p>
          <a:r>
            <a:rPr lang="it-IT" dirty="0"/>
            <a:t>     LE NAZIONI UNITE</a:t>
          </a:r>
        </a:p>
      </dgm:t>
    </dgm:pt>
    <dgm:pt modelId="{2DC7C7BF-9CA7-4525-99C1-BCA018A50ED1}" type="parTrans" cxnId="{C71BBD65-C2AD-464F-AB89-67D2EF7EDC52}">
      <dgm:prSet/>
      <dgm:spPr/>
      <dgm:t>
        <a:bodyPr/>
        <a:lstStyle/>
        <a:p>
          <a:endParaRPr lang="it-IT"/>
        </a:p>
      </dgm:t>
    </dgm:pt>
    <dgm:pt modelId="{EDCA7805-C6F6-4209-BAD5-4D72F8AAF86D}" type="sibTrans" cxnId="{C71BBD65-C2AD-464F-AB89-67D2EF7EDC52}">
      <dgm:prSet/>
      <dgm:spPr/>
      <dgm:t>
        <a:bodyPr/>
        <a:lstStyle/>
        <a:p>
          <a:endParaRPr lang="it-IT"/>
        </a:p>
      </dgm:t>
    </dgm:pt>
    <dgm:pt modelId="{2E076C4F-9ABA-4F70-96EB-4487C5A3D416}">
      <dgm:prSet phldrT="[Testo]"/>
      <dgm:spPr/>
      <dgm:t>
        <a:bodyPr/>
        <a:lstStyle/>
        <a:p>
          <a:r>
            <a:rPr lang="it-IT" dirty="0"/>
            <a:t>O.N.U.</a:t>
          </a:r>
        </a:p>
      </dgm:t>
    </dgm:pt>
    <dgm:pt modelId="{CF8A2E8F-28D3-4022-B562-81738C2EB5F3}" type="parTrans" cxnId="{BB519CE1-884D-4521-ACF7-A9B3E6BB5B80}">
      <dgm:prSet/>
      <dgm:spPr/>
      <dgm:t>
        <a:bodyPr/>
        <a:lstStyle/>
        <a:p>
          <a:endParaRPr lang="it-IT"/>
        </a:p>
      </dgm:t>
    </dgm:pt>
    <dgm:pt modelId="{5E5D9A22-C442-4599-A102-18723646F030}" type="sibTrans" cxnId="{BB519CE1-884D-4521-ACF7-A9B3E6BB5B80}">
      <dgm:prSet/>
      <dgm:spPr/>
      <dgm:t>
        <a:bodyPr/>
        <a:lstStyle/>
        <a:p>
          <a:endParaRPr lang="it-IT"/>
        </a:p>
      </dgm:t>
    </dgm:pt>
    <dgm:pt modelId="{CE2C0B53-7C67-47C7-ABF1-DCB3CB7413AC}">
      <dgm:prSet phldrT="[Testo]"/>
      <dgm:spPr/>
      <dgm:t>
        <a:bodyPr/>
        <a:lstStyle/>
        <a:p>
          <a:r>
            <a:rPr lang="it-IT" dirty="0"/>
            <a:t>Nasce nel 1945 quando i           rappresentanti degli stati elaborano la Carta delle Nazioni Unite </a:t>
          </a:r>
        </a:p>
      </dgm:t>
    </dgm:pt>
    <dgm:pt modelId="{A4288F6B-4DF6-47ED-A8D1-387473A5A4B2}" type="parTrans" cxnId="{BD46F69D-0029-4C83-A0F1-356E78E5321F}">
      <dgm:prSet/>
      <dgm:spPr/>
      <dgm:t>
        <a:bodyPr/>
        <a:lstStyle/>
        <a:p>
          <a:endParaRPr lang="it-IT"/>
        </a:p>
      </dgm:t>
    </dgm:pt>
    <dgm:pt modelId="{0A12B486-5830-464B-9488-C96A67E2E823}" type="sibTrans" cxnId="{BD46F69D-0029-4C83-A0F1-356E78E5321F}">
      <dgm:prSet/>
      <dgm:spPr/>
      <dgm:t>
        <a:bodyPr/>
        <a:lstStyle/>
        <a:p>
          <a:endParaRPr lang="it-IT"/>
        </a:p>
      </dgm:t>
    </dgm:pt>
    <dgm:pt modelId="{82FF2739-F17F-407B-BD4A-C8035DD03679}">
      <dgm:prSet phldrT="[Testo]"/>
      <dgm:spPr/>
      <dgm:t>
        <a:bodyPr/>
        <a:lstStyle/>
        <a:p>
          <a:r>
            <a:rPr lang="it-IT" dirty="0"/>
            <a:t>STATI MEMBRI </a:t>
          </a:r>
        </a:p>
      </dgm:t>
    </dgm:pt>
    <dgm:pt modelId="{CECB2317-052F-4F55-81E9-E8B31B452425}" type="parTrans" cxnId="{D8346ED7-0D0A-44CB-A458-0DE032DDD35E}">
      <dgm:prSet/>
      <dgm:spPr/>
      <dgm:t>
        <a:bodyPr/>
        <a:lstStyle/>
        <a:p>
          <a:endParaRPr lang="it-IT"/>
        </a:p>
      </dgm:t>
    </dgm:pt>
    <dgm:pt modelId="{73C2701B-D50A-40E7-9175-6E1F14661C6F}" type="sibTrans" cxnId="{D8346ED7-0D0A-44CB-A458-0DE032DDD35E}">
      <dgm:prSet/>
      <dgm:spPr/>
      <dgm:t>
        <a:bodyPr/>
        <a:lstStyle/>
        <a:p>
          <a:endParaRPr lang="it-IT"/>
        </a:p>
      </dgm:t>
    </dgm:pt>
    <dgm:pt modelId="{DC13AD93-6F30-455D-9D42-EF69C086656C}">
      <dgm:prSet phldrT="[Testo]"/>
      <dgm:spPr/>
      <dgm:t>
        <a:bodyPr/>
        <a:lstStyle/>
        <a:p>
          <a:r>
            <a:rPr lang="it-IT" dirty="0"/>
            <a:t>Sono 192 quindi quasi tutti gli stati del mondo </a:t>
          </a:r>
        </a:p>
      </dgm:t>
    </dgm:pt>
    <dgm:pt modelId="{ED1AEFF6-B939-4E57-9876-33F4A4E6DDE0}" type="parTrans" cxnId="{2E52A91E-4195-45E8-9BBF-EB9465A3D690}">
      <dgm:prSet/>
      <dgm:spPr/>
      <dgm:t>
        <a:bodyPr/>
        <a:lstStyle/>
        <a:p>
          <a:endParaRPr lang="it-IT"/>
        </a:p>
      </dgm:t>
    </dgm:pt>
    <dgm:pt modelId="{2B67EEA9-D42D-46CD-A3F7-CBCD2EE37A89}" type="sibTrans" cxnId="{2E52A91E-4195-45E8-9BBF-EB9465A3D690}">
      <dgm:prSet/>
      <dgm:spPr/>
      <dgm:t>
        <a:bodyPr/>
        <a:lstStyle/>
        <a:p>
          <a:endParaRPr lang="it-IT"/>
        </a:p>
      </dgm:t>
    </dgm:pt>
    <dgm:pt modelId="{1D7BCDD1-403F-43D6-87DE-526948B44DD3}" type="pres">
      <dgm:prSet presAssocID="{BB8E612B-6FE1-4F9B-9AC7-1A53BD912A25}" presName="theList" presStyleCnt="0">
        <dgm:presLayoutVars>
          <dgm:dir/>
          <dgm:animLvl val="lvl"/>
          <dgm:resizeHandles val="exact"/>
        </dgm:presLayoutVars>
      </dgm:prSet>
      <dgm:spPr/>
    </dgm:pt>
    <dgm:pt modelId="{B3B705B7-2B51-4351-89FC-BB7186D13390}" type="pres">
      <dgm:prSet presAssocID="{27DEB4BE-D5DA-4B2B-A315-67380023EE40}" presName="compNode" presStyleCnt="0"/>
      <dgm:spPr/>
    </dgm:pt>
    <dgm:pt modelId="{68828C33-EEDE-419E-B1F7-3AD3D1C5B987}" type="pres">
      <dgm:prSet presAssocID="{27DEB4BE-D5DA-4B2B-A315-67380023EE40}" presName="noGeometry" presStyleCnt="0"/>
      <dgm:spPr/>
    </dgm:pt>
    <dgm:pt modelId="{DC7486CB-838A-49AF-9F67-1A761FEF0F77}" type="pres">
      <dgm:prSet presAssocID="{27DEB4BE-D5DA-4B2B-A315-67380023EE40}" presName="childTextVisible" presStyleLbl="bgAccFollowNode1" presStyleIdx="0" presStyleCnt="3" custScaleY="135687">
        <dgm:presLayoutVars>
          <dgm:bulletEnabled val="1"/>
        </dgm:presLayoutVars>
      </dgm:prSet>
      <dgm:spPr/>
    </dgm:pt>
    <dgm:pt modelId="{F5C54280-54DB-4C8D-85E8-76ED0E520328}" type="pres">
      <dgm:prSet presAssocID="{27DEB4BE-D5DA-4B2B-A315-67380023EE40}" presName="childTextHidden" presStyleLbl="bgAccFollowNode1" presStyleIdx="0" presStyleCnt="3"/>
      <dgm:spPr/>
    </dgm:pt>
    <dgm:pt modelId="{608FF3FA-72AE-478F-B6ED-D459A11B9DB2}" type="pres">
      <dgm:prSet presAssocID="{27DEB4BE-D5DA-4B2B-A315-67380023EE40}" presName="parentText" presStyleLbl="node1" presStyleIdx="0" presStyleCnt="3" custScaleX="132659" custScaleY="134635">
        <dgm:presLayoutVars>
          <dgm:chMax val="1"/>
          <dgm:bulletEnabled val="1"/>
        </dgm:presLayoutVars>
      </dgm:prSet>
      <dgm:spPr/>
    </dgm:pt>
    <dgm:pt modelId="{8605CD8A-6ABB-4D38-A0D4-1F12F5668004}" type="pres">
      <dgm:prSet presAssocID="{27DEB4BE-D5DA-4B2B-A315-67380023EE40}" presName="aSpace" presStyleCnt="0"/>
      <dgm:spPr/>
    </dgm:pt>
    <dgm:pt modelId="{43FA527A-6975-4DFA-A9F1-9347F9142AF2}" type="pres">
      <dgm:prSet presAssocID="{2E076C4F-9ABA-4F70-96EB-4487C5A3D416}" presName="compNode" presStyleCnt="0"/>
      <dgm:spPr/>
    </dgm:pt>
    <dgm:pt modelId="{0A234027-C33D-4FFD-82D9-57126C20646E}" type="pres">
      <dgm:prSet presAssocID="{2E076C4F-9ABA-4F70-96EB-4487C5A3D416}" presName="noGeometry" presStyleCnt="0"/>
      <dgm:spPr/>
    </dgm:pt>
    <dgm:pt modelId="{0DD6A7A5-247D-47E2-ADAD-BCAFF0BD387C}" type="pres">
      <dgm:prSet presAssocID="{2E076C4F-9ABA-4F70-96EB-4487C5A3D416}" presName="childTextVisible" presStyleLbl="bgAccFollowNode1" presStyleIdx="1" presStyleCnt="3" custScaleY="140805" custLinFactNeighborX="4812" custLinFactNeighborY="-898">
        <dgm:presLayoutVars>
          <dgm:bulletEnabled val="1"/>
        </dgm:presLayoutVars>
      </dgm:prSet>
      <dgm:spPr/>
    </dgm:pt>
    <dgm:pt modelId="{8D85DD2D-D70C-4188-A4C4-0B215B0833F6}" type="pres">
      <dgm:prSet presAssocID="{2E076C4F-9ABA-4F70-96EB-4487C5A3D416}" presName="childTextHidden" presStyleLbl="bgAccFollowNode1" presStyleIdx="1" presStyleCnt="3"/>
      <dgm:spPr/>
    </dgm:pt>
    <dgm:pt modelId="{B2C60BA9-22A2-4783-BB81-68C93E687CD1}" type="pres">
      <dgm:prSet presAssocID="{2E076C4F-9ABA-4F70-96EB-4487C5A3D416}" presName="parentText" presStyleLbl="node1" presStyleIdx="1" presStyleCnt="3" custScaleX="123297" custScaleY="124261" custLinFactNeighborX="-2844" custLinFactNeighborY="-1880">
        <dgm:presLayoutVars>
          <dgm:chMax val="1"/>
          <dgm:bulletEnabled val="1"/>
        </dgm:presLayoutVars>
      </dgm:prSet>
      <dgm:spPr/>
    </dgm:pt>
    <dgm:pt modelId="{9DE27137-FF8C-4E04-BE08-D245A35C2F16}" type="pres">
      <dgm:prSet presAssocID="{2E076C4F-9ABA-4F70-96EB-4487C5A3D416}" presName="aSpace" presStyleCnt="0"/>
      <dgm:spPr/>
    </dgm:pt>
    <dgm:pt modelId="{6660311D-CBB9-4F78-81CC-7C630433184D}" type="pres">
      <dgm:prSet presAssocID="{82FF2739-F17F-407B-BD4A-C8035DD03679}" presName="compNode" presStyleCnt="0"/>
      <dgm:spPr/>
    </dgm:pt>
    <dgm:pt modelId="{6A5663DE-93B0-4C85-8E0B-421DAE969DD3}" type="pres">
      <dgm:prSet presAssocID="{82FF2739-F17F-407B-BD4A-C8035DD03679}" presName="noGeometry" presStyleCnt="0"/>
      <dgm:spPr/>
    </dgm:pt>
    <dgm:pt modelId="{4F7C0076-5F98-4B4F-A8D0-CE09BA037333}" type="pres">
      <dgm:prSet presAssocID="{82FF2739-F17F-407B-BD4A-C8035DD03679}" presName="childTextVisible" presStyleLbl="bgAccFollowNode1" presStyleIdx="2" presStyleCnt="3" custScaleY="142601">
        <dgm:presLayoutVars>
          <dgm:bulletEnabled val="1"/>
        </dgm:presLayoutVars>
      </dgm:prSet>
      <dgm:spPr/>
    </dgm:pt>
    <dgm:pt modelId="{47A0C04B-4A96-441E-AE0E-DFDE6B528266}" type="pres">
      <dgm:prSet presAssocID="{82FF2739-F17F-407B-BD4A-C8035DD03679}" presName="childTextHidden" presStyleLbl="bgAccFollowNode1" presStyleIdx="2" presStyleCnt="3"/>
      <dgm:spPr/>
    </dgm:pt>
    <dgm:pt modelId="{1CA3D197-2602-43B8-BA18-B18950945227}" type="pres">
      <dgm:prSet presAssocID="{82FF2739-F17F-407B-BD4A-C8035DD03679}" presName="parentText" presStyleLbl="node1" presStyleIdx="2" presStyleCnt="3" custScaleX="123542" custScaleY="139497">
        <dgm:presLayoutVars>
          <dgm:chMax val="1"/>
          <dgm:bulletEnabled val="1"/>
        </dgm:presLayoutVars>
      </dgm:prSet>
      <dgm:spPr/>
    </dgm:pt>
  </dgm:ptLst>
  <dgm:cxnLst>
    <dgm:cxn modelId="{2E52A91E-4195-45E8-9BBF-EB9465A3D690}" srcId="{82FF2739-F17F-407B-BD4A-C8035DD03679}" destId="{DC13AD93-6F30-455D-9D42-EF69C086656C}" srcOrd="0" destOrd="0" parTransId="{ED1AEFF6-B939-4E57-9876-33F4A4E6DDE0}" sibTransId="{2B67EEA9-D42D-46CD-A3F7-CBCD2EE37A89}"/>
    <dgm:cxn modelId="{7B231C33-21C1-4FFA-903C-012562183F5D}" srcId="{BB8E612B-6FE1-4F9B-9AC7-1A53BD912A25}" destId="{27DEB4BE-D5DA-4B2B-A315-67380023EE40}" srcOrd="0" destOrd="0" parTransId="{DDFB7ED1-F2C5-4681-932D-BE3BFBE0E110}" sibTransId="{12BFB06E-8589-439A-A213-459CB59AF108}"/>
    <dgm:cxn modelId="{C71BBD65-C2AD-464F-AB89-67D2EF7EDC52}" srcId="{27DEB4BE-D5DA-4B2B-A315-67380023EE40}" destId="{C98CD384-4B63-4992-8840-BB54C33A37C5}" srcOrd="0" destOrd="0" parTransId="{2DC7C7BF-9CA7-4525-99C1-BCA018A50ED1}" sibTransId="{EDCA7805-C6F6-4209-BAD5-4D72F8AAF86D}"/>
    <dgm:cxn modelId="{7E0BD167-9917-41E9-A733-E23A0C17D41A}" type="presOf" srcId="{C98CD384-4B63-4992-8840-BB54C33A37C5}" destId="{DC7486CB-838A-49AF-9F67-1A761FEF0F77}" srcOrd="0" destOrd="0" presId="urn:microsoft.com/office/officeart/2005/8/layout/hProcess6"/>
    <dgm:cxn modelId="{B8DCEA6C-AD94-4435-B3E6-CB46464FA5EE}" type="presOf" srcId="{BB8E612B-6FE1-4F9B-9AC7-1A53BD912A25}" destId="{1D7BCDD1-403F-43D6-87DE-526948B44DD3}" srcOrd="0" destOrd="0" presId="urn:microsoft.com/office/officeart/2005/8/layout/hProcess6"/>
    <dgm:cxn modelId="{3EE69A72-3E6B-4144-86E1-13ED1FD79499}" type="presOf" srcId="{82FF2739-F17F-407B-BD4A-C8035DD03679}" destId="{1CA3D197-2602-43B8-BA18-B18950945227}" srcOrd="0" destOrd="0" presId="urn:microsoft.com/office/officeart/2005/8/layout/hProcess6"/>
    <dgm:cxn modelId="{2A74F493-4A3D-4D48-A39C-CE69C19C9EC4}" type="presOf" srcId="{DC13AD93-6F30-455D-9D42-EF69C086656C}" destId="{47A0C04B-4A96-441E-AE0E-DFDE6B528266}" srcOrd="1" destOrd="0" presId="urn:microsoft.com/office/officeart/2005/8/layout/hProcess6"/>
    <dgm:cxn modelId="{2C00DE98-70C9-4FA1-9318-1A437C03CC6F}" type="presOf" srcId="{27DEB4BE-D5DA-4B2B-A315-67380023EE40}" destId="{608FF3FA-72AE-478F-B6ED-D459A11B9DB2}" srcOrd="0" destOrd="0" presId="urn:microsoft.com/office/officeart/2005/8/layout/hProcess6"/>
    <dgm:cxn modelId="{BD46F69D-0029-4C83-A0F1-356E78E5321F}" srcId="{2E076C4F-9ABA-4F70-96EB-4487C5A3D416}" destId="{CE2C0B53-7C67-47C7-ABF1-DCB3CB7413AC}" srcOrd="0" destOrd="0" parTransId="{A4288F6B-4DF6-47ED-A8D1-387473A5A4B2}" sibTransId="{0A12B486-5830-464B-9488-C96A67E2E823}"/>
    <dgm:cxn modelId="{57073DA9-88B4-4FEC-9AF3-D567A98A337C}" type="presOf" srcId="{C98CD384-4B63-4992-8840-BB54C33A37C5}" destId="{F5C54280-54DB-4C8D-85E8-76ED0E520328}" srcOrd="1" destOrd="0" presId="urn:microsoft.com/office/officeart/2005/8/layout/hProcess6"/>
    <dgm:cxn modelId="{888025B3-668E-4152-9FC6-2884E88C7B4C}" type="presOf" srcId="{DC13AD93-6F30-455D-9D42-EF69C086656C}" destId="{4F7C0076-5F98-4B4F-A8D0-CE09BA037333}" srcOrd="0" destOrd="0" presId="urn:microsoft.com/office/officeart/2005/8/layout/hProcess6"/>
    <dgm:cxn modelId="{701DF7BB-6B6A-4BF3-BD29-01BFB12E83CD}" type="presOf" srcId="{CE2C0B53-7C67-47C7-ABF1-DCB3CB7413AC}" destId="{0DD6A7A5-247D-47E2-ADAD-BCAFF0BD387C}" srcOrd="0" destOrd="0" presId="urn:microsoft.com/office/officeart/2005/8/layout/hProcess6"/>
    <dgm:cxn modelId="{D8346ED7-0D0A-44CB-A458-0DE032DDD35E}" srcId="{BB8E612B-6FE1-4F9B-9AC7-1A53BD912A25}" destId="{82FF2739-F17F-407B-BD4A-C8035DD03679}" srcOrd="2" destOrd="0" parTransId="{CECB2317-052F-4F55-81E9-E8B31B452425}" sibTransId="{73C2701B-D50A-40E7-9175-6E1F14661C6F}"/>
    <dgm:cxn modelId="{68D430DB-433E-4B0E-B51D-44291EA726BC}" type="presOf" srcId="{CE2C0B53-7C67-47C7-ABF1-DCB3CB7413AC}" destId="{8D85DD2D-D70C-4188-A4C4-0B215B0833F6}" srcOrd="1" destOrd="0" presId="urn:microsoft.com/office/officeart/2005/8/layout/hProcess6"/>
    <dgm:cxn modelId="{BB519CE1-884D-4521-ACF7-A9B3E6BB5B80}" srcId="{BB8E612B-6FE1-4F9B-9AC7-1A53BD912A25}" destId="{2E076C4F-9ABA-4F70-96EB-4487C5A3D416}" srcOrd="1" destOrd="0" parTransId="{CF8A2E8F-28D3-4022-B562-81738C2EB5F3}" sibTransId="{5E5D9A22-C442-4599-A102-18723646F030}"/>
    <dgm:cxn modelId="{CB7E3AF9-18B5-4E75-A394-D455D8659448}" type="presOf" srcId="{2E076C4F-9ABA-4F70-96EB-4487C5A3D416}" destId="{B2C60BA9-22A2-4783-BB81-68C93E687CD1}" srcOrd="0" destOrd="0" presId="urn:microsoft.com/office/officeart/2005/8/layout/hProcess6"/>
    <dgm:cxn modelId="{C025D757-811F-4A2F-936F-398951A7BE2B}" type="presParOf" srcId="{1D7BCDD1-403F-43D6-87DE-526948B44DD3}" destId="{B3B705B7-2B51-4351-89FC-BB7186D13390}" srcOrd="0" destOrd="0" presId="urn:microsoft.com/office/officeart/2005/8/layout/hProcess6"/>
    <dgm:cxn modelId="{165B77E9-7996-4167-AF70-3A6866FD5FD5}" type="presParOf" srcId="{B3B705B7-2B51-4351-89FC-BB7186D13390}" destId="{68828C33-EEDE-419E-B1F7-3AD3D1C5B987}" srcOrd="0" destOrd="0" presId="urn:microsoft.com/office/officeart/2005/8/layout/hProcess6"/>
    <dgm:cxn modelId="{B368DAC6-FD95-4C49-BEC5-D58101E2A4D0}" type="presParOf" srcId="{B3B705B7-2B51-4351-89FC-BB7186D13390}" destId="{DC7486CB-838A-49AF-9F67-1A761FEF0F77}" srcOrd="1" destOrd="0" presId="urn:microsoft.com/office/officeart/2005/8/layout/hProcess6"/>
    <dgm:cxn modelId="{2BFBE6B4-9377-4168-8E2F-092BA88F6977}" type="presParOf" srcId="{B3B705B7-2B51-4351-89FC-BB7186D13390}" destId="{F5C54280-54DB-4C8D-85E8-76ED0E520328}" srcOrd="2" destOrd="0" presId="urn:microsoft.com/office/officeart/2005/8/layout/hProcess6"/>
    <dgm:cxn modelId="{0D876ED1-9A36-4D37-8457-716C18D6B051}" type="presParOf" srcId="{B3B705B7-2B51-4351-89FC-BB7186D13390}" destId="{608FF3FA-72AE-478F-B6ED-D459A11B9DB2}" srcOrd="3" destOrd="0" presId="urn:microsoft.com/office/officeart/2005/8/layout/hProcess6"/>
    <dgm:cxn modelId="{D15C973C-1190-4E20-96D5-26B9D24D29AD}" type="presParOf" srcId="{1D7BCDD1-403F-43D6-87DE-526948B44DD3}" destId="{8605CD8A-6ABB-4D38-A0D4-1F12F5668004}" srcOrd="1" destOrd="0" presId="urn:microsoft.com/office/officeart/2005/8/layout/hProcess6"/>
    <dgm:cxn modelId="{A884782D-A98E-4D76-95A3-77F3F453C027}" type="presParOf" srcId="{1D7BCDD1-403F-43D6-87DE-526948B44DD3}" destId="{43FA527A-6975-4DFA-A9F1-9347F9142AF2}" srcOrd="2" destOrd="0" presId="urn:microsoft.com/office/officeart/2005/8/layout/hProcess6"/>
    <dgm:cxn modelId="{EE74E0EE-3210-43E7-987A-E1DFD68E2B86}" type="presParOf" srcId="{43FA527A-6975-4DFA-A9F1-9347F9142AF2}" destId="{0A234027-C33D-4FFD-82D9-57126C20646E}" srcOrd="0" destOrd="0" presId="urn:microsoft.com/office/officeart/2005/8/layout/hProcess6"/>
    <dgm:cxn modelId="{0B7A5314-88BA-4CEB-92F3-BC006E26A9E0}" type="presParOf" srcId="{43FA527A-6975-4DFA-A9F1-9347F9142AF2}" destId="{0DD6A7A5-247D-47E2-ADAD-BCAFF0BD387C}" srcOrd="1" destOrd="0" presId="urn:microsoft.com/office/officeart/2005/8/layout/hProcess6"/>
    <dgm:cxn modelId="{DADD7AD6-ECED-4389-8293-93561AF7B038}" type="presParOf" srcId="{43FA527A-6975-4DFA-A9F1-9347F9142AF2}" destId="{8D85DD2D-D70C-4188-A4C4-0B215B0833F6}" srcOrd="2" destOrd="0" presId="urn:microsoft.com/office/officeart/2005/8/layout/hProcess6"/>
    <dgm:cxn modelId="{58C7C9CC-A8C5-482E-BE06-0EE6E113961A}" type="presParOf" srcId="{43FA527A-6975-4DFA-A9F1-9347F9142AF2}" destId="{B2C60BA9-22A2-4783-BB81-68C93E687CD1}" srcOrd="3" destOrd="0" presId="urn:microsoft.com/office/officeart/2005/8/layout/hProcess6"/>
    <dgm:cxn modelId="{E69723A2-8657-4DA0-956A-7F57BBC5D979}" type="presParOf" srcId="{1D7BCDD1-403F-43D6-87DE-526948B44DD3}" destId="{9DE27137-FF8C-4E04-BE08-D245A35C2F16}" srcOrd="3" destOrd="0" presId="urn:microsoft.com/office/officeart/2005/8/layout/hProcess6"/>
    <dgm:cxn modelId="{EB862A71-7E48-4B8F-9EEE-68DFF62B9D56}" type="presParOf" srcId="{1D7BCDD1-403F-43D6-87DE-526948B44DD3}" destId="{6660311D-CBB9-4F78-81CC-7C630433184D}" srcOrd="4" destOrd="0" presId="urn:microsoft.com/office/officeart/2005/8/layout/hProcess6"/>
    <dgm:cxn modelId="{B83395AC-598F-49F5-B80A-FF8B37E316C9}" type="presParOf" srcId="{6660311D-CBB9-4F78-81CC-7C630433184D}" destId="{6A5663DE-93B0-4C85-8E0B-421DAE969DD3}" srcOrd="0" destOrd="0" presId="urn:microsoft.com/office/officeart/2005/8/layout/hProcess6"/>
    <dgm:cxn modelId="{11B3C07D-3154-4745-BC49-B2A8E727C218}" type="presParOf" srcId="{6660311D-CBB9-4F78-81CC-7C630433184D}" destId="{4F7C0076-5F98-4B4F-A8D0-CE09BA037333}" srcOrd="1" destOrd="0" presId="urn:microsoft.com/office/officeart/2005/8/layout/hProcess6"/>
    <dgm:cxn modelId="{AE187B65-114D-4650-8AB5-58CC72E0D79E}" type="presParOf" srcId="{6660311D-CBB9-4F78-81CC-7C630433184D}" destId="{47A0C04B-4A96-441E-AE0E-DFDE6B528266}" srcOrd="2" destOrd="0" presId="urn:microsoft.com/office/officeart/2005/8/layout/hProcess6"/>
    <dgm:cxn modelId="{8C9F3D65-BD81-46D5-AE89-FE681096E63F}" type="presParOf" srcId="{6660311D-CBB9-4F78-81CC-7C630433184D}" destId="{1CA3D197-2602-43B8-BA18-B18950945227}" srcOrd="3" destOrd="0" presId="urn:microsoft.com/office/officeart/2005/8/layout/hProcess6"/>
  </dgm:cxnLst>
  <dgm:bg>
    <a:solidFill>
      <a:schemeClr val="accent4">
        <a:lumMod val="40000"/>
        <a:lumOff val="6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AAFD0E-C487-4115-9202-7CBC29000EDB}">
      <dsp:nvSpPr>
        <dsp:cNvPr id="0" name=""/>
        <dsp:cNvSpPr/>
      </dsp:nvSpPr>
      <dsp:spPr>
        <a:xfrm rot="5400000">
          <a:off x="-261277" y="261429"/>
          <a:ext cx="1741850" cy="121929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/>
            <a:t>DIRITTI DI 2 GENERAZIONE </a:t>
          </a:r>
        </a:p>
      </dsp:txBody>
      <dsp:txXfrm rot="-5400000">
        <a:off x="1" y="609800"/>
        <a:ext cx="1219295" cy="522555"/>
      </dsp:txXfrm>
    </dsp:sp>
    <dsp:sp modelId="{B6FC7195-2378-410C-9A1C-D5F574B713BD}">
      <dsp:nvSpPr>
        <dsp:cNvPr id="0" name=""/>
        <dsp:cNvSpPr/>
      </dsp:nvSpPr>
      <dsp:spPr>
        <a:xfrm rot="5400000">
          <a:off x="4364026" y="-3128954"/>
          <a:ext cx="1132202" cy="742166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900" b="1" i="1" kern="1200" dirty="0"/>
            <a:t>Diritti della società , dell’economia e della cultura </a:t>
          </a:r>
          <a:r>
            <a:rPr lang="it-IT" sz="1900" kern="1200" dirty="0"/>
            <a:t>. Es : diritto alla casa ,all’istruzione , avere cure mediche e al lavoro </a:t>
          </a:r>
        </a:p>
      </dsp:txBody>
      <dsp:txXfrm rot="-5400000">
        <a:off x="1219295" y="71047"/>
        <a:ext cx="7366394" cy="1021662"/>
      </dsp:txXfrm>
    </dsp:sp>
    <dsp:sp modelId="{01A0E7BC-F1AB-4710-AC30-0FC42E787BFA}">
      <dsp:nvSpPr>
        <dsp:cNvPr id="0" name=""/>
        <dsp:cNvSpPr/>
      </dsp:nvSpPr>
      <dsp:spPr>
        <a:xfrm rot="5400000">
          <a:off x="-261277" y="1810508"/>
          <a:ext cx="1741850" cy="121929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/>
            <a:t>DIRITTI DI 3 GENERAZIONE </a:t>
          </a:r>
        </a:p>
      </dsp:txBody>
      <dsp:txXfrm rot="-5400000">
        <a:off x="1" y="2158879"/>
        <a:ext cx="1219295" cy="522555"/>
      </dsp:txXfrm>
    </dsp:sp>
    <dsp:sp modelId="{4E82A1DE-EA98-413C-BF78-CB9B09DA3857}">
      <dsp:nvSpPr>
        <dsp:cNvPr id="0" name=""/>
        <dsp:cNvSpPr/>
      </dsp:nvSpPr>
      <dsp:spPr>
        <a:xfrm rot="5400000">
          <a:off x="4364026" y="-1595500"/>
          <a:ext cx="1132202" cy="742166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900" b="1" i="1" kern="1200" dirty="0"/>
            <a:t>Diritto alla vita </a:t>
          </a:r>
          <a:r>
            <a:rPr lang="it-IT" sz="1900" kern="1200" dirty="0"/>
            <a:t>; nati dopo le violenze del XX secolo contro l’uomo nelle guerre  </a:t>
          </a:r>
        </a:p>
      </dsp:txBody>
      <dsp:txXfrm rot="-5400000">
        <a:off x="1219295" y="1604501"/>
        <a:ext cx="7366394" cy="1021662"/>
      </dsp:txXfrm>
    </dsp:sp>
    <dsp:sp modelId="{BDC5E4D3-8923-4FC0-8AA7-18A3AF638FBA}">
      <dsp:nvSpPr>
        <dsp:cNvPr id="0" name=""/>
        <dsp:cNvSpPr/>
      </dsp:nvSpPr>
      <dsp:spPr>
        <a:xfrm rot="5400000">
          <a:off x="-261277" y="3359587"/>
          <a:ext cx="1741850" cy="121929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/>
            <a:t>DIRITTI DI 4 GENERAZIONE </a:t>
          </a:r>
        </a:p>
      </dsp:txBody>
      <dsp:txXfrm rot="-5400000">
        <a:off x="1" y="3707958"/>
        <a:ext cx="1219295" cy="522555"/>
      </dsp:txXfrm>
    </dsp:sp>
    <dsp:sp modelId="{3B405280-6637-450E-84C3-A6DF489A4EF8}">
      <dsp:nvSpPr>
        <dsp:cNvPr id="0" name=""/>
        <dsp:cNvSpPr/>
      </dsp:nvSpPr>
      <dsp:spPr>
        <a:xfrm rot="5400000">
          <a:off x="4364026" y="-46421"/>
          <a:ext cx="1132202" cy="742166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900" kern="1200" dirty="0"/>
            <a:t>Questi solo </a:t>
          </a:r>
          <a:r>
            <a:rPr lang="it-IT" sz="1900" b="1" i="1" kern="1200" dirty="0"/>
            <a:t>legati alle nuove tecnologie e allo sviluppo economico e sociale dell’uomo </a:t>
          </a:r>
          <a:r>
            <a:rPr lang="it-IT" sz="1900" kern="1200" dirty="0"/>
            <a:t>: libertà di poter amare persone dello stesso sesso, libertà di accesso a Internet, diritto ad un ambiente non inquinato. </a:t>
          </a:r>
        </a:p>
      </dsp:txBody>
      <dsp:txXfrm rot="-5400000">
        <a:off x="1219295" y="3153580"/>
        <a:ext cx="7366394" cy="10216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5B48D5-898B-455B-9D48-6683B0323249}">
      <dsp:nvSpPr>
        <dsp:cNvPr id="0" name=""/>
        <dsp:cNvSpPr/>
      </dsp:nvSpPr>
      <dsp:spPr>
        <a:xfrm>
          <a:off x="216362" y="2830750"/>
          <a:ext cx="3182951" cy="10489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kern="1200" dirty="0"/>
            <a:t>DICHIARAZIONE UNIVERSALE DEI DIRITTI DELL’UOMO proclamata nel 1948</a:t>
          </a:r>
        </a:p>
      </dsp:txBody>
      <dsp:txXfrm>
        <a:off x="216362" y="2830750"/>
        <a:ext cx="3182951" cy="1048927"/>
      </dsp:txXfrm>
    </dsp:sp>
    <dsp:sp modelId="{82B78991-1E4D-407F-9129-BD85157CDF15}">
      <dsp:nvSpPr>
        <dsp:cNvPr id="0" name=""/>
        <dsp:cNvSpPr/>
      </dsp:nvSpPr>
      <dsp:spPr>
        <a:xfrm>
          <a:off x="212745" y="2511732"/>
          <a:ext cx="253189" cy="253189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9D72523-85DB-4C76-830D-5BB141B70B2A}">
      <dsp:nvSpPr>
        <dsp:cNvPr id="0" name=""/>
        <dsp:cNvSpPr/>
      </dsp:nvSpPr>
      <dsp:spPr>
        <a:xfrm>
          <a:off x="389978" y="2157267"/>
          <a:ext cx="253189" cy="253189"/>
        </a:xfrm>
        <a:prstGeom prst="ellipse">
          <a:avLst/>
        </a:prstGeom>
        <a:gradFill rotWithShape="0">
          <a:gsLst>
            <a:gs pos="0">
              <a:schemeClr val="accent5">
                <a:hueOff val="-551882"/>
                <a:satOff val="2212"/>
                <a:lumOff val="479"/>
                <a:alphaOff val="0"/>
                <a:shade val="51000"/>
                <a:satMod val="130000"/>
              </a:schemeClr>
            </a:gs>
            <a:gs pos="80000">
              <a:schemeClr val="accent5">
                <a:hueOff val="-551882"/>
                <a:satOff val="2212"/>
                <a:lumOff val="479"/>
                <a:alphaOff val="0"/>
                <a:shade val="93000"/>
                <a:satMod val="130000"/>
              </a:schemeClr>
            </a:gs>
            <a:gs pos="100000">
              <a:schemeClr val="accent5">
                <a:hueOff val="-551882"/>
                <a:satOff val="2212"/>
                <a:lumOff val="47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26F331F-528A-4395-B9AB-9468A6367FFE}">
      <dsp:nvSpPr>
        <dsp:cNvPr id="0" name=""/>
        <dsp:cNvSpPr/>
      </dsp:nvSpPr>
      <dsp:spPr>
        <a:xfrm>
          <a:off x="815336" y="2228160"/>
          <a:ext cx="397868" cy="397868"/>
        </a:xfrm>
        <a:prstGeom prst="ellipse">
          <a:avLst/>
        </a:prstGeom>
        <a:gradFill rotWithShape="0">
          <a:gsLst>
            <a:gs pos="0">
              <a:schemeClr val="accent5">
                <a:hueOff val="-1103764"/>
                <a:satOff val="4423"/>
                <a:lumOff val="959"/>
                <a:alphaOff val="0"/>
                <a:shade val="51000"/>
                <a:satMod val="130000"/>
              </a:schemeClr>
            </a:gs>
            <a:gs pos="80000">
              <a:schemeClr val="accent5">
                <a:hueOff val="-1103764"/>
                <a:satOff val="4423"/>
                <a:lumOff val="959"/>
                <a:alphaOff val="0"/>
                <a:shade val="93000"/>
                <a:satMod val="130000"/>
              </a:schemeClr>
            </a:gs>
            <a:gs pos="100000">
              <a:schemeClr val="accent5">
                <a:hueOff val="-1103764"/>
                <a:satOff val="4423"/>
                <a:lumOff val="9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D73DFDC-057E-4882-9093-4BF92BD9A2E7}">
      <dsp:nvSpPr>
        <dsp:cNvPr id="0" name=""/>
        <dsp:cNvSpPr/>
      </dsp:nvSpPr>
      <dsp:spPr>
        <a:xfrm>
          <a:off x="1169801" y="1838248"/>
          <a:ext cx="253189" cy="253189"/>
        </a:xfrm>
        <a:prstGeom prst="ellipse">
          <a:avLst/>
        </a:prstGeom>
        <a:gradFill rotWithShape="0">
          <a:gsLst>
            <a:gs pos="0">
              <a:schemeClr val="accent5">
                <a:hueOff val="-1655646"/>
                <a:satOff val="6635"/>
                <a:lumOff val="1438"/>
                <a:alphaOff val="0"/>
                <a:shade val="51000"/>
                <a:satMod val="130000"/>
              </a:schemeClr>
            </a:gs>
            <a:gs pos="80000">
              <a:schemeClr val="accent5">
                <a:hueOff val="-1655646"/>
                <a:satOff val="6635"/>
                <a:lumOff val="1438"/>
                <a:alphaOff val="0"/>
                <a:shade val="93000"/>
                <a:satMod val="130000"/>
              </a:schemeClr>
            </a:gs>
            <a:gs pos="100000">
              <a:schemeClr val="accent5">
                <a:hueOff val="-1655646"/>
                <a:satOff val="6635"/>
                <a:lumOff val="143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9DFF531-38E2-4975-A845-51ECC7D3AB6A}">
      <dsp:nvSpPr>
        <dsp:cNvPr id="0" name=""/>
        <dsp:cNvSpPr/>
      </dsp:nvSpPr>
      <dsp:spPr>
        <a:xfrm>
          <a:off x="1630605" y="1696462"/>
          <a:ext cx="253189" cy="253189"/>
        </a:xfrm>
        <a:prstGeom prst="ellipse">
          <a:avLst/>
        </a:prstGeom>
        <a:gradFill rotWithShape="0">
          <a:gsLst>
            <a:gs pos="0">
              <a:schemeClr val="accent5">
                <a:hueOff val="-2207528"/>
                <a:satOff val="8847"/>
                <a:lumOff val="1917"/>
                <a:alphaOff val="0"/>
                <a:shade val="51000"/>
                <a:satMod val="130000"/>
              </a:schemeClr>
            </a:gs>
            <a:gs pos="80000">
              <a:schemeClr val="accent5">
                <a:hueOff val="-2207528"/>
                <a:satOff val="8847"/>
                <a:lumOff val="1917"/>
                <a:alphaOff val="0"/>
                <a:shade val="93000"/>
                <a:satMod val="130000"/>
              </a:schemeClr>
            </a:gs>
            <a:gs pos="100000">
              <a:schemeClr val="accent5">
                <a:hueOff val="-2207528"/>
                <a:satOff val="8847"/>
                <a:lumOff val="19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1813724-8B4F-4645-A1EC-B1FAE6260974}">
      <dsp:nvSpPr>
        <dsp:cNvPr id="0" name=""/>
        <dsp:cNvSpPr/>
      </dsp:nvSpPr>
      <dsp:spPr>
        <a:xfrm>
          <a:off x="2197749" y="1944588"/>
          <a:ext cx="253189" cy="253189"/>
        </a:xfrm>
        <a:prstGeom prst="ellipse">
          <a:avLst/>
        </a:prstGeom>
        <a:gradFill rotWithShape="0">
          <a:gsLst>
            <a:gs pos="0">
              <a:schemeClr val="accent5">
                <a:hueOff val="-2759410"/>
                <a:satOff val="11059"/>
                <a:lumOff val="2397"/>
                <a:alphaOff val="0"/>
                <a:shade val="51000"/>
                <a:satMod val="130000"/>
              </a:schemeClr>
            </a:gs>
            <a:gs pos="80000">
              <a:schemeClr val="accent5">
                <a:hueOff val="-2759410"/>
                <a:satOff val="11059"/>
                <a:lumOff val="2397"/>
                <a:alphaOff val="0"/>
                <a:shade val="93000"/>
                <a:satMod val="130000"/>
              </a:schemeClr>
            </a:gs>
            <a:gs pos="100000">
              <a:schemeClr val="accent5">
                <a:hueOff val="-2759410"/>
                <a:satOff val="11059"/>
                <a:lumOff val="239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302B6DA-743A-4565-99CB-E1F57362C84A}">
      <dsp:nvSpPr>
        <dsp:cNvPr id="0" name=""/>
        <dsp:cNvSpPr/>
      </dsp:nvSpPr>
      <dsp:spPr>
        <a:xfrm>
          <a:off x="2552215" y="2121820"/>
          <a:ext cx="397868" cy="397868"/>
        </a:xfrm>
        <a:prstGeom prst="ellipse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13D2987-9EE8-4065-8D20-80BCE39C16E6}">
      <dsp:nvSpPr>
        <dsp:cNvPr id="0" name=""/>
        <dsp:cNvSpPr/>
      </dsp:nvSpPr>
      <dsp:spPr>
        <a:xfrm>
          <a:off x="3048466" y="2511732"/>
          <a:ext cx="253189" cy="253189"/>
        </a:xfrm>
        <a:prstGeom prst="ellipse">
          <a:avLst/>
        </a:prstGeom>
        <a:gradFill rotWithShape="0">
          <a:gsLst>
            <a:gs pos="0">
              <a:schemeClr val="accent5">
                <a:hueOff val="-3863174"/>
                <a:satOff val="15482"/>
                <a:lumOff val="3355"/>
                <a:alphaOff val="0"/>
                <a:shade val="51000"/>
                <a:satMod val="130000"/>
              </a:schemeClr>
            </a:gs>
            <a:gs pos="80000">
              <a:schemeClr val="accent5">
                <a:hueOff val="-3863174"/>
                <a:satOff val="15482"/>
                <a:lumOff val="3355"/>
                <a:alphaOff val="0"/>
                <a:shade val="93000"/>
                <a:satMod val="130000"/>
              </a:schemeClr>
            </a:gs>
            <a:gs pos="100000">
              <a:schemeClr val="accent5">
                <a:hueOff val="-3863174"/>
                <a:satOff val="15482"/>
                <a:lumOff val="335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6960CD7-3F3A-4A23-9CA7-70D18170A355}">
      <dsp:nvSpPr>
        <dsp:cNvPr id="0" name=""/>
        <dsp:cNvSpPr/>
      </dsp:nvSpPr>
      <dsp:spPr>
        <a:xfrm>
          <a:off x="3261145" y="2901643"/>
          <a:ext cx="253189" cy="253189"/>
        </a:xfrm>
        <a:prstGeom prst="ellipse">
          <a:avLst/>
        </a:prstGeom>
        <a:gradFill rotWithShape="0">
          <a:gsLst>
            <a:gs pos="0">
              <a:schemeClr val="accent5">
                <a:hueOff val="-4415056"/>
                <a:satOff val="17694"/>
                <a:lumOff val="3835"/>
                <a:alphaOff val="0"/>
                <a:shade val="51000"/>
                <a:satMod val="130000"/>
              </a:schemeClr>
            </a:gs>
            <a:gs pos="80000">
              <a:schemeClr val="accent5">
                <a:hueOff val="-4415056"/>
                <a:satOff val="17694"/>
                <a:lumOff val="3835"/>
                <a:alphaOff val="0"/>
                <a:shade val="93000"/>
                <a:satMod val="130000"/>
              </a:schemeClr>
            </a:gs>
            <a:gs pos="100000">
              <a:schemeClr val="accent5">
                <a:hueOff val="-4415056"/>
                <a:satOff val="17694"/>
                <a:lumOff val="383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325BFC1-0788-4058-9D5A-70D0385809A1}">
      <dsp:nvSpPr>
        <dsp:cNvPr id="0" name=""/>
        <dsp:cNvSpPr/>
      </dsp:nvSpPr>
      <dsp:spPr>
        <a:xfrm>
          <a:off x="1440160" y="1944214"/>
          <a:ext cx="651058" cy="651058"/>
        </a:xfrm>
        <a:prstGeom prst="ellipse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59AA824-B6E1-4045-A6E9-21ECAACADC78}">
      <dsp:nvSpPr>
        <dsp:cNvPr id="0" name=""/>
        <dsp:cNvSpPr/>
      </dsp:nvSpPr>
      <dsp:spPr>
        <a:xfrm>
          <a:off x="35512" y="3504234"/>
          <a:ext cx="253189" cy="253189"/>
        </a:xfrm>
        <a:prstGeom prst="ellipse">
          <a:avLst/>
        </a:prstGeom>
        <a:gradFill rotWithShape="0">
          <a:gsLst>
            <a:gs pos="0">
              <a:schemeClr val="accent5">
                <a:hueOff val="-5518820"/>
                <a:satOff val="22117"/>
                <a:lumOff val="4793"/>
                <a:alphaOff val="0"/>
                <a:shade val="51000"/>
                <a:satMod val="130000"/>
              </a:schemeClr>
            </a:gs>
            <a:gs pos="80000">
              <a:schemeClr val="accent5">
                <a:hueOff val="-5518820"/>
                <a:satOff val="22117"/>
                <a:lumOff val="4793"/>
                <a:alphaOff val="0"/>
                <a:shade val="93000"/>
                <a:satMod val="130000"/>
              </a:schemeClr>
            </a:gs>
            <a:gs pos="100000">
              <a:schemeClr val="accent5">
                <a:hueOff val="-5518820"/>
                <a:satOff val="22117"/>
                <a:lumOff val="479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5D0806F-D430-4BED-AE3C-5A92C96FE942}">
      <dsp:nvSpPr>
        <dsp:cNvPr id="0" name=""/>
        <dsp:cNvSpPr/>
      </dsp:nvSpPr>
      <dsp:spPr>
        <a:xfrm>
          <a:off x="248191" y="3823252"/>
          <a:ext cx="397868" cy="397868"/>
        </a:xfrm>
        <a:prstGeom prst="ellipse">
          <a:avLst/>
        </a:prstGeom>
        <a:gradFill rotWithShape="0">
          <a:gsLst>
            <a:gs pos="0">
              <a:schemeClr val="accent5">
                <a:hueOff val="-6070702"/>
                <a:satOff val="24329"/>
                <a:lumOff val="5273"/>
                <a:alphaOff val="0"/>
                <a:shade val="51000"/>
                <a:satMod val="130000"/>
              </a:schemeClr>
            </a:gs>
            <a:gs pos="80000">
              <a:schemeClr val="accent5">
                <a:hueOff val="-6070702"/>
                <a:satOff val="24329"/>
                <a:lumOff val="5273"/>
                <a:alphaOff val="0"/>
                <a:shade val="93000"/>
                <a:satMod val="130000"/>
              </a:schemeClr>
            </a:gs>
            <a:gs pos="100000">
              <a:schemeClr val="accent5">
                <a:hueOff val="-6070702"/>
                <a:satOff val="24329"/>
                <a:lumOff val="52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B32BB33-A4A4-459E-892D-999CB6BB006F}">
      <dsp:nvSpPr>
        <dsp:cNvPr id="0" name=""/>
        <dsp:cNvSpPr/>
      </dsp:nvSpPr>
      <dsp:spPr>
        <a:xfrm>
          <a:off x="779889" y="4106825"/>
          <a:ext cx="578718" cy="578718"/>
        </a:xfrm>
        <a:prstGeom prst="ellipse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48DF8FB-BD7B-4116-A25A-4F22CDD4DE2C}">
      <dsp:nvSpPr>
        <dsp:cNvPr id="0" name=""/>
        <dsp:cNvSpPr/>
      </dsp:nvSpPr>
      <dsp:spPr>
        <a:xfrm>
          <a:off x="1524266" y="4567629"/>
          <a:ext cx="253189" cy="253189"/>
        </a:xfrm>
        <a:prstGeom prst="ellipse">
          <a:avLst/>
        </a:prstGeom>
        <a:gradFill rotWithShape="0">
          <a:gsLst>
            <a:gs pos="0">
              <a:schemeClr val="accent5">
                <a:hueOff val="-7174466"/>
                <a:satOff val="28752"/>
                <a:lumOff val="6231"/>
                <a:alphaOff val="0"/>
                <a:shade val="51000"/>
                <a:satMod val="130000"/>
              </a:schemeClr>
            </a:gs>
            <a:gs pos="80000">
              <a:schemeClr val="accent5">
                <a:hueOff val="-7174466"/>
                <a:satOff val="28752"/>
                <a:lumOff val="6231"/>
                <a:alphaOff val="0"/>
                <a:shade val="93000"/>
                <a:satMod val="130000"/>
              </a:schemeClr>
            </a:gs>
            <a:gs pos="100000">
              <a:schemeClr val="accent5">
                <a:hueOff val="-7174466"/>
                <a:satOff val="28752"/>
                <a:lumOff val="623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882B2C4-4025-4EBC-BE02-5225D7780D06}">
      <dsp:nvSpPr>
        <dsp:cNvPr id="0" name=""/>
        <dsp:cNvSpPr/>
      </dsp:nvSpPr>
      <dsp:spPr>
        <a:xfrm>
          <a:off x="1666052" y="4106825"/>
          <a:ext cx="397868" cy="397868"/>
        </a:xfrm>
        <a:prstGeom prst="ellipse">
          <a:avLst/>
        </a:prstGeom>
        <a:gradFill rotWithShape="0">
          <a:gsLst>
            <a:gs pos="0">
              <a:schemeClr val="accent5">
                <a:hueOff val="-7726349"/>
                <a:satOff val="30964"/>
                <a:lumOff val="6711"/>
                <a:alphaOff val="0"/>
                <a:shade val="51000"/>
                <a:satMod val="130000"/>
              </a:schemeClr>
            </a:gs>
            <a:gs pos="80000">
              <a:schemeClr val="accent5">
                <a:hueOff val="-7726349"/>
                <a:satOff val="30964"/>
                <a:lumOff val="6711"/>
                <a:alphaOff val="0"/>
                <a:shade val="93000"/>
                <a:satMod val="130000"/>
              </a:schemeClr>
            </a:gs>
            <a:gs pos="100000">
              <a:schemeClr val="accent5">
                <a:hueOff val="-7726349"/>
                <a:satOff val="30964"/>
                <a:lumOff val="671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6CB2221-584A-40B7-9535-5588CE1C582B}">
      <dsp:nvSpPr>
        <dsp:cNvPr id="0" name=""/>
        <dsp:cNvSpPr/>
      </dsp:nvSpPr>
      <dsp:spPr>
        <a:xfrm>
          <a:off x="2020517" y="4603076"/>
          <a:ext cx="253189" cy="253189"/>
        </a:xfrm>
        <a:prstGeom prst="ellipse">
          <a:avLst/>
        </a:prstGeom>
        <a:gradFill rotWithShape="0">
          <a:gsLst>
            <a:gs pos="0">
              <a:schemeClr val="accent5">
                <a:hueOff val="-8278230"/>
                <a:satOff val="33176"/>
                <a:lumOff val="7190"/>
                <a:alphaOff val="0"/>
                <a:shade val="51000"/>
                <a:satMod val="130000"/>
              </a:schemeClr>
            </a:gs>
            <a:gs pos="80000">
              <a:schemeClr val="accent5">
                <a:hueOff val="-8278230"/>
                <a:satOff val="33176"/>
                <a:lumOff val="7190"/>
                <a:alphaOff val="0"/>
                <a:shade val="93000"/>
                <a:satMod val="130000"/>
              </a:schemeClr>
            </a:gs>
            <a:gs pos="100000">
              <a:schemeClr val="accent5">
                <a:hueOff val="-8278230"/>
                <a:satOff val="33176"/>
                <a:lumOff val="719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F241C06-1C69-48A2-B92B-E9F199AD8D1E}">
      <dsp:nvSpPr>
        <dsp:cNvPr id="0" name=""/>
        <dsp:cNvSpPr/>
      </dsp:nvSpPr>
      <dsp:spPr>
        <a:xfrm>
          <a:off x="2339536" y="4035932"/>
          <a:ext cx="578718" cy="578718"/>
        </a:xfrm>
        <a:prstGeom prst="ellipse">
          <a:avLst/>
        </a:prstGeom>
        <a:gradFill rotWithShape="0">
          <a:gsLst>
            <a:gs pos="0">
              <a:schemeClr val="accent5">
                <a:hueOff val="-8830112"/>
                <a:satOff val="35388"/>
                <a:lumOff val="7669"/>
                <a:alphaOff val="0"/>
                <a:shade val="51000"/>
                <a:satMod val="130000"/>
              </a:schemeClr>
            </a:gs>
            <a:gs pos="80000">
              <a:schemeClr val="accent5">
                <a:hueOff val="-8830112"/>
                <a:satOff val="35388"/>
                <a:lumOff val="7669"/>
                <a:alphaOff val="0"/>
                <a:shade val="93000"/>
                <a:satMod val="130000"/>
              </a:schemeClr>
            </a:gs>
            <a:gs pos="100000">
              <a:schemeClr val="accent5">
                <a:hueOff val="-8830112"/>
                <a:satOff val="35388"/>
                <a:lumOff val="766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55EFEDF-25CB-4374-BD7B-39853A74C558}">
      <dsp:nvSpPr>
        <dsp:cNvPr id="0" name=""/>
        <dsp:cNvSpPr/>
      </dsp:nvSpPr>
      <dsp:spPr>
        <a:xfrm>
          <a:off x="3119359" y="3894146"/>
          <a:ext cx="397868" cy="397868"/>
        </a:xfrm>
        <a:prstGeom prst="ellipse">
          <a:avLst/>
        </a:prstGeom>
        <a:gradFill rotWithShape="0">
          <a:gsLst>
            <a:gs pos="0">
              <a:schemeClr val="accent5">
                <a:hueOff val="-9381994"/>
                <a:satOff val="37599"/>
                <a:lumOff val="8149"/>
                <a:alphaOff val="0"/>
                <a:shade val="51000"/>
                <a:satMod val="130000"/>
              </a:schemeClr>
            </a:gs>
            <a:gs pos="80000">
              <a:schemeClr val="accent5">
                <a:hueOff val="-9381994"/>
                <a:satOff val="37599"/>
                <a:lumOff val="8149"/>
                <a:alphaOff val="0"/>
                <a:shade val="93000"/>
                <a:satMod val="130000"/>
              </a:schemeClr>
            </a:gs>
            <a:gs pos="100000">
              <a:schemeClr val="accent5">
                <a:hueOff val="-9381994"/>
                <a:satOff val="37599"/>
                <a:lumOff val="814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887ACBA-629C-46CB-9331-31E47322C00C}">
      <dsp:nvSpPr>
        <dsp:cNvPr id="0" name=""/>
        <dsp:cNvSpPr/>
      </dsp:nvSpPr>
      <dsp:spPr>
        <a:xfrm>
          <a:off x="3517228" y="2227570"/>
          <a:ext cx="1168484" cy="2230764"/>
        </a:xfrm>
        <a:prstGeom prst="chevron">
          <a:avLst>
            <a:gd name="adj" fmla="val 6231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3D45E67-4BF8-4C56-9961-B4D5763592BB}">
      <dsp:nvSpPr>
        <dsp:cNvPr id="0" name=""/>
        <dsp:cNvSpPr/>
      </dsp:nvSpPr>
      <dsp:spPr>
        <a:xfrm>
          <a:off x="4473260" y="2227570"/>
          <a:ext cx="1168484" cy="2230764"/>
        </a:xfrm>
        <a:prstGeom prst="chevron">
          <a:avLst>
            <a:gd name="adj" fmla="val 6231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9D52F86-D358-4D62-B7E7-45328DC574F2}">
      <dsp:nvSpPr>
        <dsp:cNvPr id="0" name=""/>
        <dsp:cNvSpPr/>
      </dsp:nvSpPr>
      <dsp:spPr>
        <a:xfrm>
          <a:off x="5769216" y="2043215"/>
          <a:ext cx="2708759" cy="2708759"/>
        </a:xfrm>
        <a:prstGeom prst="ellipse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900" kern="1200"/>
            <a:t>È il primo documento dedicato ai diritti che spettano all’essere umano. LI RICONOSCE UNIVERSALMENTE </a:t>
          </a:r>
          <a:endParaRPr lang="it-IT" sz="1900" kern="1200" dirty="0"/>
        </a:p>
      </dsp:txBody>
      <dsp:txXfrm>
        <a:off x="6165905" y="2439904"/>
        <a:ext cx="1915381" cy="191538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7486CB-838A-49AF-9F67-1A761FEF0F77}">
      <dsp:nvSpPr>
        <dsp:cNvPr id="0" name=""/>
        <dsp:cNvSpPr/>
      </dsp:nvSpPr>
      <dsp:spPr>
        <a:xfrm>
          <a:off x="705854" y="1191189"/>
          <a:ext cx="2119735" cy="2514165"/>
        </a:xfrm>
        <a:prstGeom prst="rightArrow">
          <a:avLst>
            <a:gd name="adj1" fmla="val 70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1524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/>
            <a:t>     LE NAZIONI UNITE</a:t>
          </a:r>
        </a:p>
      </dsp:txBody>
      <dsp:txXfrm>
        <a:off x="1235787" y="1568314"/>
        <a:ext cx="1033371" cy="1759915"/>
      </dsp:txXfrm>
    </dsp:sp>
    <dsp:sp modelId="{608FF3FA-72AE-478F-B6ED-D459A11B9DB2}">
      <dsp:nvSpPr>
        <dsp:cNvPr id="0" name=""/>
        <dsp:cNvSpPr/>
      </dsp:nvSpPr>
      <dsp:spPr>
        <a:xfrm>
          <a:off x="2849" y="1734795"/>
          <a:ext cx="1406009" cy="142695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/>
            <a:t>CHI SI OCCUPA DI FARLI RISPETTARE?</a:t>
          </a:r>
        </a:p>
      </dsp:txBody>
      <dsp:txXfrm>
        <a:off x="208754" y="1943767"/>
        <a:ext cx="994199" cy="1009008"/>
      </dsp:txXfrm>
    </dsp:sp>
    <dsp:sp modelId="{0DD6A7A5-247D-47E2-ADAD-BCAFF0BD387C}">
      <dsp:nvSpPr>
        <dsp:cNvPr id="0" name=""/>
        <dsp:cNvSpPr/>
      </dsp:nvSpPr>
      <dsp:spPr>
        <a:xfrm>
          <a:off x="3713467" y="1127133"/>
          <a:ext cx="2119735" cy="2608997"/>
        </a:xfrm>
        <a:prstGeom prst="rightArrow">
          <a:avLst>
            <a:gd name="adj1" fmla="val 70000"/>
            <a:gd name="adj2" fmla="val 50000"/>
          </a:avLst>
        </a:prstGeom>
        <a:solidFill>
          <a:schemeClr val="accent3">
            <a:tint val="40000"/>
            <a:alpha val="90000"/>
            <a:hueOff val="5358427"/>
            <a:satOff val="-6896"/>
            <a:lumOff val="-537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5358427"/>
              <a:satOff val="-6896"/>
              <a:lumOff val="-5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1524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/>
            <a:t>Nasce nel 1945 quando i           rappresentanti degli stati elaborano la Carta delle Nazioni Unite </a:t>
          </a:r>
        </a:p>
      </dsp:txBody>
      <dsp:txXfrm>
        <a:off x="4243401" y="1518483"/>
        <a:ext cx="1033371" cy="1826297"/>
      </dsp:txXfrm>
    </dsp:sp>
    <dsp:sp modelId="{B2C60BA9-22A2-4783-BB81-68C93E687CD1}">
      <dsp:nvSpPr>
        <dsp:cNvPr id="0" name=""/>
        <dsp:cNvSpPr/>
      </dsp:nvSpPr>
      <dsp:spPr>
        <a:xfrm>
          <a:off x="2927930" y="1769845"/>
          <a:ext cx="1306785" cy="1317002"/>
        </a:xfrm>
        <a:prstGeom prst="ellipse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/>
            <a:t>O.N.U.</a:t>
          </a:r>
        </a:p>
      </dsp:txBody>
      <dsp:txXfrm>
        <a:off x="3119304" y="1962715"/>
        <a:ext cx="924037" cy="931262"/>
      </dsp:txXfrm>
    </dsp:sp>
    <dsp:sp modelId="{4F7C0076-5F98-4B4F-A8D0-CE09BA037333}">
      <dsp:nvSpPr>
        <dsp:cNvPr id="0" name=""/>
        <dsp:cNvSpPr/>
      </dsp:nvSpPr>
      <dsp:spPr>
        <a:xfrm>
          <a:off x="6518375" y="1127133"/>
          <a:ext cx="2119735" cy="2642276"/>
        </a:xfrm>
        <a:prstGeom prst="rightArrow">
          <a:avLst>
            <a:gd name="adj1" fmla="val 70000"/>
            <a:gd name="adj2" fmla="val 50000"/>
          </a:avLst>
        </a:prstGeom>
        <a:solidFill>
          <a:schemeClr val="accent3">
            <a:tint val="40000"/>
            <a:alpha val="90000"/>
            <a:hueOff val="10716854"/>
            <a:satOff val="-13793"/>
            <a:lumOff val="-1075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10716854"/>
              <a:satOff val="-13793"/>
              <a:lumOff val="-10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1524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/>
            <a:t>Sono 192 quindi quasi tutti gli stati del mondo </a:t>
          </a:r>
        </a:p>
      </dsp:txBody>
      <dsp:txXfrm>
        <a:off x="7048309" y="1523474"/>
        <a:ext cx="1033371" cy="1849594"/>
      </dsp:txXfrm>
    </dsp:sp>
    <dsp:sp modelId="{1CA3D197-2602-43B8-BA18-B18950945227}">
      <dsp:nvSpPr>
        <dsp:cNvPr id="0" name=""/>
        <dsp:cNvSpPr/>
      </dsp:nvSpPr>
      <dsp:spPr>
        <a:xfrm>
          <a:off x="5863684" y="1709030"/>
          <a:ext cx="1309381" cy="1478483"/>
        </a:xfrm>
        <a:prstGeom prst="ellipse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/>
            <a:t>STATI MEMBRI </a:t>
          </a:r>
        </a:p>
      </dsp:txBody>
      <dsp:txXfrm>
        <a:off x="6055438" y="1925549"/>
        <a:ext cx="925873" cy="10454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RandomtoResultProcess#1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nodeVertAlign" val="t"/>
          <dgm:param type="fallback" val="2D"/>
        </dgm:alg>
      </dgm:if>
      <dgm:else name="Name3">
        <dgm:alg type="lin">
          <dgm:param type="linDir" val="from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#1">
  <dgm:title val=""/>
  <dgm:desc val=""/>
  <dgm:catLst>
    <dgm:cat type="3D" pri="11200"/>
  </dgm:catLst>
  <dgm:scene3d>
    <a:camera prst="orthographicFront"/>
    <a:lightRig rig="threePt" dir="t"/>
  </dgm:scene3d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99DB-F5C6-453B-8781-237584FFE3F8}" type="datetimeFigureOut">
              <a:rPr lang="it-IT" smtClean="0"/>
              <a:t>05/06/2019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11AF2-DEE1-409F-92F5-16DA9304420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99DB-F5C6-453B-8781-237584FFE3F8}" type="datetimeFigureOut">
              <a:rPr lang="it-IT" smtClean="0"/>
              <a:t>05/06/2019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11AF2-DEE1-409F-92F5-16DA9304420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 hasCustomPrompt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99DB-F5C6-453B-8781-237584FFE3F8}" type="datetimeFigureOut">
              <a:rPr lang="it-IT" smtClean="0"/>
              <a:t>05/06/2019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11AF2-DEE1-409F-92F5-16DA9304420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99DB-F5C6-453B-8781-237584FFE3F8}" type="datetimeFigureOut">
              <a:rPr lang="it-IT" smtClean="0"/>
              <a:t>05/06/2019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11AF2-DEE1-409F-92F5-16DA9304420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99DB-F5C6-453B-8781-237584FFE3F8}" type="datetimeFigureOut">
              <a:rPr lang="it-IT" smtClean="0"/>
              <a:t>05/06/2019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11AF2-DEE1-409F-92F5-16DA9304420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99DB-F5C6-453B-8781-237584FFE3F8}" type="datetimeFigureOut">
              <a:rPr lang="it-IT" smtClean="0"/>
              <a:t>05/06/2019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11AF2-DEE1-409F-92F5-16DA9304420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 hasCustomPrompt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99DB-F5C6-453B-8781-237584FFE3F8}" type="datetimeFigureOut">
              <a:rPr lang="it-IT" smtClean="0"/>
              <a:t>05/06/2019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11AF2-DEE1-409F-92F5-16DA9304420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99DB-F5C6-453B-8781-237584FFE3F8}" type="datetimeFigureOut">
              <a:rPr lang="it-IT" smtClean="0"/>
              <a:t>05/06/2019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11AF2-DEE1-409F-92F5-16DA9304420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99DB-F5C6-453B-8781-237584FFE3F8}" type="datetimeFigureOut">
              <a:rPr lang="it-IT" smtClean="0"/>
              <a:t>05/06/2019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11AF2-DEE1-409F-92F5-16DA9304420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99DB-F5C6-453B-8781-237584FFE3F8}" type="datetimeFigureOut">
              <a:rPr lang="it-IT" smtClean="0"/>
              <a:t>05/06/2019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11AF2-DEE1-409F-92F5-16DA9304420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99DB-F5C6-453B-8781-237584FFE3F8}" type="datetimeFigureOut">
              <a:rPr lang="it-IT" smtClean="0"/>
              <a:t>05/06/2019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11AF2-DEE1-409F-92F5-16DA9304420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B99DB-F5C6-453B-8781-237584FFE3F8}" type="datetimeFigureOut">
              <a:rPr lang="it-IT" smtClean="0"/>
              <a:t>05/06/2019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11AF2-DEE1-409F-92F5-16DA93044208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 descr="diritti-uman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245659" y="4572000"/>
            <a:ext cx="5293730" cy="1964266"/>
          </a:xfrm>
          <a:prstGeom prst="rect">
            <a:avLst/>
          </a:prstGeom>
          <a:solidFill>
            <a:srgbClr val="315A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393192" y="4767072"/>
            <a:ext cx="4945641" cy="16252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Diritti umani oggi 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5212"/>
          <a:stretch>
            <a:fillRect/>
          </a:stretch>
        </p:blipFill>
        <p:spPr>
          <a:xfrm>
            <a:off x="245660" y="321733"/>
            <a:ext cx="5293729" cy="4107392"/>
          </a:xfrm>
          <a:prstGeom prst="rect">
            <a:avLst/>
          </a:prstGeom>
        </p:spPr>
      </p:pic>
      <p:sp>
        <p:nvSpPr>
          <p:cNvPr id="12" name="Rectangle 11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5650991" y="321732"/>
            <a:ext cx="3251710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5868144" y="321732"/>
            <a:ext cx="2882664" cy="60705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FFFF"/>
                </a:solidFill>
              </a:rPr>
              <a:t>Nelle </a:t>
            </a:r>
            <a:r>
              <a:rPr lang="en-US" sz="1400" dirty="0" err="1">
                <a:solidFill>
                  <a:srgbClr val="FFFFFF"/>
                </a:solidFill>
              </a:rPr>
              <a:t>lotte</a:t>
            </a:r>
            <a:r>
              <a:rPr lang="en-US" sz="1400" dirty="0">
                <a:solidFill>
                  <a:srgbClr val="FFFFFF"/>
                </a:solidFill>
              </a:rPr>
              <a:t> per </a:t>
            </a:r>
            <a:r>
              <a:rPr lang="en-US" sz="1400" dirty="0" err="1">
                <a:solidFill>
                  <a:srgbClr val="FFFFFF"/>
                </a:solidFill>
              </a:rPr>
              <a:t>emanciparsi</a:t>
            </a:r>
            <a:r>
              <a:rPr lang="en-US" sz="1400" dirty="0">
                <a:solidFill>
                  <a:srgbClr val="FFFFFF"/>
                </a:solidFill>
              </a:rPr>
              <a:t> e </a:t>
            </a:r>
            <a:r>
              <a:rPr lang="en-US" sz="1400" dirty="0" err="1">
                <a:solidFill>
                  <a:srgbClr val="FFFFFF"/>
                </a:solidFill>
              </a:rPr>
              <a:t>ottenere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l’uguaglianza</a:t>
            </a:r>
            <a:r>
              <a:rPr lang="en-US" sz="1400" dirty="0">
                <a:solidFill>
                  <a:srgbClr val="FFFFFF"/>
                </a:solidFill>
              </a:rPr>
              <a:t>, la donna ha </a:t>
            </a:r>
            <a:r>
              <a:rPr lang="en-US" sz="1400" dirty="0" err="1">
                <a:solidFill>
                  <a:srgbClr val="FFFFFF"/>
                </a:solidFill>
              </a:rPr>
              <a:t>realizzato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nel</a:t>
            </a:r>
            <a:r>
              <a:rPr lang="en-US" sz="1400" dirty="0">
                <a:solidFill>
                  <a:srgbClr val="FFFFFF"/>
                </a:solidFill>
              </a:rPr>
              <a:t> ‘900 </a:t>
            </a:r>
            <a:r>
              <a:rPr lang="en-US" sz="1400" dirty="0" err="1">
                <a:solidFill>
                  <a:srgbClr val="FFFFFF"/>
                </a:solidFill>
              </a:rPr>
              <a:t>importanti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conquiste.Ma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esse</a:t>
            </a:r>
            <a:r>
              <a:rPr lang="en-US" sz="1400" dirty="0">
                <a:solidFill>
                  <a:srgbClr val="FFFFFF"/>
                </a:solidFill>
              </a:rPr>
              <a:t> non </a:t>
            </a:r>
            <a:r>
              <a:rPr lang="en-US" sz="1400" dirty="0" err="1">
                <a:solidFill>
                  <a:srgbClr val="FFFFFF"/>
                </a:solidFill>
              </a:rPr>
              <a:t>sono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ancora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sufficienti:due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terzi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degli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analfabeti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attualmente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presenti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nel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mondo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sono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donne</a:t>
            </a:r>
            <a:r>
              <a:rPr lang="en-US" sz="1400" dirty="0">
                <a:solidFill>
                  <a:srgbClr val="FFFFFF"/>
                </a:solidFill>
              </a:rPr>
              <a:t>.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rgbClr val="FFFFFF"/>
                </a:solidFill>
              </a:rPr>
              <a:t>Analogo</a:t>
            </a:r>
            <a:r>
              <a:rPr lang="en-US" sz="1400" dirty="0">
                <a:solidFill>
                  <a:srgbClr val="FFFFFF"/>
                </a:solidFill>
              </a:rPr>
              <a:t>  </a:t>
            </a:r>
            <a:r>
              <a:rPr lang="en-US" sz="1400" dirty="0" err="1">
                <a:solidFill>
                  <a:srgbClr val="FFFFFF"/>
                </a:solidFill>
              </a:rPr>
              <a:t>impegno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richiede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il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miglioramento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della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condizione</a:t>
            </a:r>
            <a:r>
              <a:rPr lang="en-US" sz="1400" dirty="0">
                <a:solidFill>
                  <a:srgbClr val="FFFFFF"/>
                </a:solidFill>
              </a:rPr>
              <a:t> di bambini e di </a:t>
            </a:r>
            <a:r>
              <a:rPr lang="en-US" sz="1400" dirty="0" err="1">
                <a:solidFill>
                  <a:srgbClr val="FFFFFF"/>
                </a:solidFill>
              </a:rPr>
              <a:t>adolescenti:molti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minori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sono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costretti</a:t>
            </a:r>
            <a:r>
              <a:rPr lang="en-US" sz="1400" dirty="0">
                <a:solidFill>
                  <a:srgbClr val="FFFFFF"/>
                </a:solidFill>
              </a:rPr>
              <a:t> a </a:t>
            </a:r>
            <a:r>
              <a:rPr lang="en-US" sz="1400" dirty="0" err="1">
                <a:solidFill>
                  <a:srgbClr val="FFFFFF"/>
                </a:solidFill>
              </a:rPr>
              <a:t>lavorare</a:t>
            </a:r>
            <a:r>
              <a:rPr lang="en-US" sz="1400" dirty="0">
                <a:solidFill>
                  <a:srgbClr val="FFFFFF"/>
                </a:solidFill>
              </a:rPr>
              <a:t>, ed </a:t>
            </a:r>
            <a:r>
              <a:rPr lang="en-US" sz="1400" dirty="0" err="1">
                <a:solidFill>
                  <a:srgbClr val="FFFFFF"/>
                </a:solidFill>
              </a:rPr>
              <a:t>ancora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più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vergognoso</a:t>
            </a:r>
            <a:r>
              <a:rPr lang="en-US" sz="1400" dirty="0">
                <a:solidFill>
                  <a:srgbClr val="FFFFFF"/>
                </a:solidFill>
              </a:rPr>
              <a:t> è </a:t>
            </a:r>
            <a:r>
              <a:rPr lang="en-US" sz="1400" dirty="0" err="1">
                <a:solidFill>
                  <a:srgbClr val="FFFFFF"/>
                </a:solidFill>
              </a:rPr>
              <a:t>il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fenomeno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della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prostituzione</a:t>
            </a:r>
            <a:r>
              <a:rPr lang="en-US" sz="1400" dirty="0">
                <a:solidFill>
                  <a:srgbClr val="FFFFFF"/>
                </a:solidFill>
              </a:rPr>
              <a:t> infantile.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FFFF"/>
                </a:solidFill>
              </a:rPr>
              <a:t>Ci </a:t>
            </a:r>
            <a:r>
              <a:rPr lang="en-US" sz="1400" dirty="0" err="1">
                <a:solidFill>
                  <a:srgbClr val="FFFFFF"/>
                </a:solidFill>
              </a:rPr>
              <a:t>sono</a:t>
            </a:r>
            <a:r>
              <a:rPr lang="en-US" sz="1400" dirty="0">
                <a:solidFill>
                  <a:srgbClr val="FFFFFF"/>
                </a:solidFill>
              </a:rPr>
              <a:t> poi </a:t>
            </a:r>
            <a:r>
              <a:rPr lang="en-US" sz="1400" dirty="0" err="1">
                <a:solidFill>
                  <a:srgbClr val="FFFFFF"/>
                </a:solidFill>
              </a:rPr>
              <a:t>i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rifugiati</a:t>
            </a:r>
            <a:r>
              <a:rPr lang="en-US" sz="1400" dirty="0">
                <a:solidFill>
                  <a:srgbClr val="FFFFFF"/>
                </a:solidFill>
              </a:rPr>
              <a:t> e </a:t>
            </a:r>
            <a:r>
              <a:rPr lang="en-US" sz="1400" dirty="0" err="1">
                <a:solidFill>
                  <a:srgbClr val="FFFFFF"/>
                </a:solidFill>
              </a:rPr>
              <a:t>gli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immigrati</a:t>
            </a:r>
            <a:r>
              <a:rPr lang="en-US" sz="1400" dirty="0">
                <a:solidFill>
                  <a:srgbClr val="FFFFFF"/>
                </a:solidFill>
              </a:rPr>
              <a:t>, </a:t>
            </a:r>
            <a:r>
              <a:rPr lang="en-US" sz="1400" dirty="0" err="1">
                <a:solidFill>
                  <a:srgbClr val="FFFFFF"/>
                </a:solidFill>
              </a:rPr>
              <a:t>uomini</a:t>
            </a:r>
            <a:r>
              <a:rPr lang="en-US" sz="1400" dirty="0">
                <a:solidFill>
                  <a:srgbClr val="FFFFFF"/>
                </a:solidFill>
              </a:rPr>
              <a:t> e </a:t>
            </a:r>
            <a:r>
              <a:rPr lang="en-US" sz="1400" dirty="0" err="1">
                <a:solidFill>
                  <a:srgbClr val="FFFFFF"/>
                </a:solidFill>
              </a:rPr>
              <a:t>donne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che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abbandonano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il</a:t>
            </a:r>
            <a:r>
              <a:rPr lang="en-US" sz="1400" dirty="0">
                <a:solidFill>
                  <a:srgbClr val="FFFFFF"/>
                </a:solidFill>
              </a:rPr>
              <a:t> proprio </a:t>
            </a:r>
            <a:r>
              <a:rPr lang="en-US" sz="1400" dirty="0" err="1">
                <a:solidFill>
                  <a:srgbClr val="FFFFFF"/>
                </a:solidFill>
              </a:rPr>
              <a:t>paese</a:t>
            </a:r>
            <a:r>
              <a:rPr lang="en-US" sz="1400" dirty="0">
                <a:solidFill>
                  <a:srgbClr val="FFFFFF"/>
                </a:solidFill>
              </a:rPr>
              <a:t> e la </a:t>
            </a:r>
            <a:r>
              <a:rPr lang="en-US" sz="1400" dirty="0" err="1">
                <a:solidFill>
                  <a:srgbClr val="FFFFFF"/>
                </a:solidFill>
              </a:rPr>
              <a:t>loro</a:t>
            </a:r>
            <a:r>
              <a:rPr lang="en-US" sz="1400" dirty="0">
                <a:solidFill>
                  <a:srgbClr val="FFFFFF"/>
                </a:solidFill>
              </a:rPr>
              <a:t> casa, per </a:t>
            </a:r>
            <a:r>
              <a:rPr lang="en-US" sz="1400" dirty="0" err="1">
                <a:solidFill>
                  <a:srgbClr val="FFFFFF"/>
                </a:solidFill>
              </a:rPr>
              <a:t>cercare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altrove</a:t>
            </a:r>
            <a:r>
              <a:rPr lang="en-US" sz="1400" dirty="0">
                <a:solidFill>
                  <a:srgbClr val="FFFFFF"/>
                </a:solidFill>
              </a:rPr>
              <a:t> una </a:t>
            </a:r>
            <a:r>
              <a:rPr lang="en-US" sz="1400" dirty="0" err="1">
                <a:solidFill>
                  <a:srgbClr val="FFFFFF"/>
                </a:solidFill>
              </a:rPr>
              <a:t>migliore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condizione</a:t>
            </a:r>
            <a:r>
              <a:rPr lang="en-US" sz="1400" dirty="0">
                <a:solidFill>
                  <a:srgbClr val="FFFFFF"/>
                </a:solidFill>
              </a:rPr>
              <a:t> di vita e </a:t>
            </a:r>
            <a:r>
              <a:rPr lang="en-US" sz="1400" dirty="0" err="1">
                <a:solidFill>
                  <a:srgbClr val="FFFFFF"/>
                </a:solidFill>
              </a:rPr>
              <a:t>spesso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fuggono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dalla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guerra</a:t>
            </a:r>
            <a:r>
              <a:rPr lang="en-US" sz="1400" dirty="0">
                <a:solidFill>
                  <a:srgbClr val="FFFFFF"/>
                </a:solidFill>
              </a:rPr>
              <a:t> e </a:t>
            </a:r>
            <a:r>
              <a:rPr lang="en-US" sz="1400" dirty="0" err="1">
                <a:solidFill>
                  <a:srgbClr val="FFFFFF"/>
                </a:solidFill>
              </a:rPr>
              <a:t>dalla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perseguzzione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politica</a:t>
            </a:r>
            <a:r>
              <a:rPr lang="en-US" sz="1400" dirty="0">
                <a:solidFill>
                  <a:srgbClr val="FFFFFF"/>
                </a:solidFill>
              </a:rPr>
              <a:t>. </a:t>
            </a:r>
            <a:r>
              <a:rPr lang="en-US" sz="1400" dirty="0" err="1">
                <a:solidFill>
                  <a:srgbClr val="FFFFFF"/>
                </a:solidFill>
              </a:rPr>
              <a:t>Altre</a:t>
            </a:r>
            <a:r>
              <a:rPr lang="en-US" sz="1400" dirty="0">
                <a:solidFill>
                  <a:srgbClr val="FFFFFF"/>
                </a:solidFill>
              </a:rPr>
              <a:t> volte </a:t>
            </a:r>
            <a:r>
              <a:rPr lang="en-US" sz="1400" dirty="0" err="1">
                <a:solidFill>
                  <a:srgbClr val="FFFFFF"/>
                </a:solidFill>
              </a:rPr>
              <a:t>lasciano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l’ambiente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d’origine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perché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bisogniosi</a:t>
            </a:r>
            <a:r>
              <a:rPr lang="en-US" sz="1400" dirty="0">
                <a:solidFill>
                  <a:srgbClr val="FFFFFF"/>
                </a:solidFill>
              </a:rPr>
              <a:t> di </a:t>
            </a:r>
            <a:r>
              <a:rPr lang="en-US" sz="1400" dirty="0" err="1">
                <a:solidFill>
                  <a:srgbClr val="FFFFFF"/>
                </a:solidFill>
              </a:rPr>
              <a:t>lavoro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che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permetta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loro</a:t>
            </a:r>
            <a:r>
              <a:rPr lang="en-US" sz="1400" dirty="0">
                <a:solidFill>
                  <a:srgbClr val="FFFFFF"/>
                </a:solidFill>
              </a:rPr>
              <a:t> di </a:t>
            </a:r>
            <a:r>
              <a:rPr lang="en-US" sz="1400" dirty="0" err="1">
                <a:solidFill>
                  <a:srgbClr val="FFFFFF"/>
                </a:solidFill>
              </a:rPr>
              <a:t>sostentare</a:t>
            </a:r>
            <a:r>
              <a:rPr lang="en-US" sz="1400" dirty="0">
                <a:solidFill>
                  <a:srgbClr val="FFFFFF"/>
                </a:solidFill>
              </a:rPr>
              <a:t> se </a:t>
            </a:r>
            <a:r>
              <a:rPr lang="en-US" sz="1400" dirty="0" err="1">
                <a:solidFill>
                  <a:srgbClr val="FFFFFF"/>
                </a:solidFill>
              </a:rPr>
              <a:t>stessi</a:t>
            </a:r>
            <a:r>
              <a:rPr lang="en-US" sz="1400" dirty="0">
                <a:solidFill>
                  <a:srgbClr val="FFFFFF"/>
                </a:solidFill>
              </a:rPr>
              <a:t>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FFFF"/>
                </a:solidFill>
              </a:rPr>
              <a:t>Un </a:t>
            </a:r>
            <a:r>
              <a:rPr lang="en-US" sz="1400" dirty="0" err="1">
                <a:solidFill>
                  <a:srgbClr val="FFFFFF"/>
                </a:solidFill>
              </a:rPr>
              <a:t>caso</a:t>
            </a:r>
            <a:r>
              <a:rPr lang="en-US" sz="1400" dirty="0">
                <a:solidFill>
                  <a:srgbClr val="FFFFFF"/>
                </a:solidFill>
              </a:rPr>
              <a:t> molto </a:t>
            </a:r>
            <a:r>
              <a:rPr lang="en-US" sz="1400" dirty="0" err="1">
                <a:solidFill>
                  <a:srgbClr val="FFFFFF"/>
                </a:solidFill>
              </a:rPr>
              <a:t>particolare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riguarda</a:t>
            </a:r>
            <a:r>
              <a:rPr lang="en-US" sz="1400" dirty="0">
                <a:solidFill>
                  <a:srgbClr val="FFFFFF"/>
                </a:solidFill>
              </a:rPr>
              <a:t> la </a:t>
            </a:r>
            <a:r>
              <a:rPr lang="en-US" sz="1400" dirty="0" err="1">
                <a:solidFill>
                  <a:srgbClr val="FFFFFF"/>
                </a:solidFill>
              </a:rPr>
              <a:t>pena</a:t>
            </a:r>
            <a:r>
              <a:rPr lang="en-US" sz="1400" dirty="0">
                <a:solidFill>
                  <a:srgbClr val="FFFFFF"/>
                </a:solidFill>
              </a:rPr>
              <a:t> di </a:t>
            </a:r>
            <a:r>
              <a:rPr lang="en-US" sz="1400" dirty="0" err="1">
                <a:solidFill>
                  <a:srgbClr val="FFFFFF"/>
                </a:solidFill>
              </a:rPr>
              <a:t>morte</a:t>
            </a:r>
            <a:r>
              <a:rPr lang="en-US" sz="1400" dirty="0">
                <a:solidFill>
                  <a:srgbClr val="FFFFFF"/>
                </a:solidFill>
              </a:rPr>
              <a:t>. Il </a:t>
            </a:r>
            <a:r>
              <a:rPr lang="en-US" sz="1400" dirty="0" err="1">
                <a:solidFill>
                  <a:srgbClr val="FFFFFF"/>
                </a:solidFill>
              </a:rPr>
              <a:t>diritto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della</a:t>
            </a:r>
            <a:r>
              <a:rPr lang="en-US" sz="1400" dirty="0">
                <a:solidFill>
                  <a:srgbClr val="FFFFFF"/>
                </a:solidFill>
              </a:rPr>
              <a:t> vita è </a:t>
            </a:r>
            <a:r>
              <a:rPr lang="en-US" sz="1400" dirty="0" err="1">
                <a:solidFill>
                  <a:srgbClr val="FFFFFF"/>
                </a:solidFill>
              </a:rPr>
              <a:t>tutelato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dalle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norme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internazionali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sviluppandosi</a:t>
            </a:r>
            <a:r>
              <a:rPr lang="en-US" sz="1400" dirty="0">
                <a:solidFill>
                  <a:srgbClr val="FFFFFF"/>
                </a:solidFill>
              </a:rPr>
              <a:t> di </a:t>
            </a:r>
            <a:r>
              <a:rPr lang="en-US" sz="1400" dirty="0" err="1">
                <a:solidFill>
                  <a:srgbClr val="FFFFFF"/>
                </a:solidFill>
              </a:rPr>
              <a:t>conseguenza</a:t>
            </a:r>
            <a:r>
              <a:rPr lang="en-US" sz="1400" dirty="0">
                <a:solidFill>
                  <a:srgbClr val="FFFFFF"/>
                </a:solidFill>
              </a:rPr>
              <a:t> un </a:t>
            </a:r>
            <a:r>
              <a:rPr lang="en-US" sz="1400" dirty="0" err="1">
                <a:solidFill>
                  <a:srgbClr val="FFFFFF"/>
                </a:solidFill>
              </a:rPr>
              <a:t>ampio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movimento</a:t>
            </a:r>
            <a:r>
              <a:rPr lang="en-US" sz="1400" dirty="0">
                <a:solidFill>
                  <a:srgbClr val="FFFFFF"/>
                </a:solidFill>
              </a:rPr>
              <a:t> a </a:t>
            </a:r>
            <a:r>
              <a:rPr lang="en-US" sz="1400" dirty="0" err="1">
                <a:solidFill>
                  <a:srgbClr val="FFFFFF"/>
                </a:solidFill>
              </a:rPr>
              <a:t>favore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dell’abolizione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della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pena</a:t>
            </a:r>
            <a:r>
              <a:rPr lang="en-US" sz="1400" dirty="0">
                <a:solidFill>
                  <a:srgbClr val="FFFFFF"/>
                </a:solidFill>
              </a:rPr>
              <a:t> di </a:t>
            </a:r>
            <a:r>
              <a:rPr lang="en-US" sz="1400" dirty="0" err="1">
                <a:solidFill>
                  <a:srgbClr val="FFFFFF"/>
                </a:solidFill>
              </a:rPr>
              <a:t>morte</a:t>
            </a:r>
            <a:r>
              <a:rPr lang="en-US" sz="1400" dirty="0">
                <a:solidFill>
                  <a:srgbClr val="FFFFFF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23528" y="188640"/>
            <a:ext cx="8640960" cy="4954270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it-IT" dirty="0"/>
          </a:p>
          <a:p>
            <a:r>
              <a:rPr lang="it-IT" dirty="0"/>
              <a:t>                                                </a:t>
            </a:r>
            <a:r>
              <a:rPr lang="it-IT" sz="8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GRAZIE</a:t>
            </a:r>
            <a:r>
              <a:rPr lang="it-IT" sz="8000" dirty="0"/>
              <a:t>          </a:t>
            </a:r>
            <a:r>
              <a:rPr lang="it-IT" sz="8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DELLA VISIONE  </a:t>
            </a:r>
            <a:endParaRPr lang="it-IT" dirty="0"/>
          </a:p>
          <a:p>
            <a:endParaRPr lang="it-IT" dirty="0"/>
          </a:p>
          <a:p>
            <a:r>
              <a:rPr lang="it-IT" sz="2400" dirty="0"/>
              <a:t>BALZAMO LUDOVICA</a:t>
            </a:r>
          </a:p>
          <a:p>
            <a:r>
              <a:rPr lang="it-IT" sz="2400" dirty="0"/>
              <a:t>ANNA MAZZARELLA </a:t>
            </a:r>
          </a:p>
          <a:p>
            <a:r>
              <a:rPr lang="it-IT" sz="2400" dirty="0"/>
              <a:t>MICHELE BARRA </a:t>
            </a:r>
          </a:p>
          <a:p>
            <a:endParaRPr lang="it-IT" sz="2400" dirty="0"/>
          </a:p>
          <a:p>
            <a:r>
              <a:rPr lang="it-IT" sz="2400" dirty="0"/>
              <a:t>PON “CITTADINI PRESENTI “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giornata-della-memoria-cos-e-la-shoah-libri-e-film-per-spiegarla-ai-bambini-665216166[611]x[255]780x325.jpg"/>
          <p:cNvPicPr>
            <a:picLocks noChangeAspect="1"/>
          </p:cNvPicPr>
          <p:nvPr/>
        </p:nvPicPr>
        <p:blipFill>
          <a:blip r:embed="rId2">
            <a:lum bright="-36000" contrast="-70000"/>
          </a:blip>
          <a:stretch>
            <a:fillRect/>
          </a:stretch>
        </p:blipFill>
        <p:spPr>
          <a:xfrm>
            <a:off x="0" y="3571876"/>
            <a:ext cx="9144000" cy="3286125"/>
          </a:xfrm>
          <a:prstGeom prst="rect">
            <a:avLst/>
          </a:prstGeom>
          <a:effectLst>
            <a:outerShdw dist="50800" dir="5400000" algn="ctr" rotWithShape="0">
              <a:srgbClr val="000000">
                <a:alpha val="43000"/>
              </a:srgbClr>
            </a:outerShdw>
          </a:effectLst>
        </p:spPr>
      </p:pic>
      <p:pic>
        <p:nvPicPr>
          <p:cNvPr id="4" name="Immagine 3" descr="saggio-breve-riflessioni-shoah-olocaust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3571876"/>
          </a:xfrm>
          <a:prstGeom prst="rect">
            <a:avLst/>
          </a:prstGeom>
        </p:spPr>
      </p:pic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0"/>
            <a:ext cx="9144000" cy="5357826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it-IT" b="1" dirty="0">
              <a:solidFill>
                <a:schemeClr val="bg1"/>
              </a:solidFill>
            </a:endParaRPr>
          </a:p>
          <a:p>
            <a:pPr>
              <a:buNone/>
            </a:pPr>
            <a:endParaRPr lang="it-IT" b="1" dirty="0">
              <a:solidFill>
                <a:schemeClr val="bg1"/>
              </a:solidFill>
            </a:endParaRPr>
          </a:p>
          <a:p>
            <a:pPr>
              <a:buNone/>
            </a:pPr>
            <a:endParaRPr lang="it-IT" b="1" dirty="0">
              <a:solidFill>
                <a:schemeClr val="bg1"/>
              </a:solidFill>
            </a:endParaRPr>
          </a:p>
          <a:p>
            <a:pPr>
              <a:buNone/>
            </a:pPr>
            <a:endParaRPr lang="it-IT" b="1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it-IT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lgerian" panose="04020705040A02060702" pitchFamily="82" charset="0"/>
              </a:rPr>
              <a:t>Dopo la fine della seconda guerra mondiale,  ci fu un aumento della consapevolezza che una crescita sociale, politica e culturale dovesse essere legata al rispetto dei diritti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untitl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5750" y="0"/>
            <a:ext cx="9179749" cy="685800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>
                <a:solidFill>
                  <a:srgbClr val="FFFFFF"/>
                </a:solidFill>
                <a:latin typeface="Baskerville Old Face" panose="02020602080505020303" pitchFamily="18" charset="0"/>
              </a:rPr>
              <a:t>RICONOSCIMENTO DEI DIRITTI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it-IT" b="1" dirty="0">
              <a:latin typeface="Algerian" panose="04020705040A02060702" pitchFamily="82" charset="0"/>
            </a:endParaRPr>
          </a:p>
          <a:p>
            <a:pPr algn="ctr">
              <a:buNone/>
            </a:pPr>
            <a:r>
              <a:rPr lang="it-IT" b="1" dirty="0">
                <a:latin typeface="Algerian" panose="04020705040A02060702" pitchFamily="82" charset="0"/>
              </a:rPr>
              <a:t> Da ciò la nascita dell’Organizzazione delle Nazioni Unite per assicurare la pace nel mondo a pari passo con la tutela dei diritti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 descr="thAVQUFW4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/>
          <a:lstStyle/>
          <a:p>
            <a:r>
              <a:rPr lang="it-IT" b="1" dirty="0">
                <a:latin typeface="Arial Narrow" panose="020B0606020202030204" pitchFamily="34" charset="0"/>
              </a:rPr>
              <a:t>CHE COS’E’ IL DIRITTO?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72794" y="1305323"/>
            <a:ext cx="9036496" cy="55446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dirty="0">
                <a:solidFill>
                  <a:srgbClr val="FFFF00"/>
                </a:solidFill>
                <a:latin typeface="Algerian" panose="04020705040A02060702" pitchFamily="82" charset="0"/>
              </a:rPr>
              <a:t>I diritti sono l’insieme delle regole</a:t>
            </a:r>
          </a:p>
          <a:p>
            <a:pPr>
              <a:buNone/>
            </a:pPr>
            <a:r>
              <a:rPr lang="it-IT" dirty="0">
                <a:solidFill>
                  <a:srgbClr val="FFFF00"/>
                </a:solidFill>
                <a:latin typeface="Algerian" panose="04020705040A02060702" pitchFamily="82" charset="0"/>
              </a:rPr>
              <a:t>emanate dalla stato con il fine di disciplinare e organizzare la società</a:t>
            </a:r>
            <a:r>
              <a:rPr lang="it-IT" dirty="0">
                <a:solidFill>
                  <a:schemeClr val="tx2">
                    <a:lumMod val="60000"/>
                    <a:lumOff val="40000"/>
                  </a:schemeClr>
                </a:solidFill>
                <a:latin typeface="Algerian" panose="04020705040A02060702" pitchFamily="82" charset="0"/>
              </a:rPr>
              <a:t>.</a:t>
            </a:r>
          </a:p>
          <a:p>
            <a:pPr>
              <a:buNone/>
            </a:pPr>
            <a:r>
              <a:rPr lang="it-IT" dirty="0">
                <a:solidFill>
                  <a:srgbClr val="FF0000"/>
                </a:solidFill>
                <a:latin typeface="Algerian" panose="04020705040A02060702" pitchFamily="82" charset="0"/>
              </a:rPr>
              <a:t>                             OGGETTIVO</a:t>
            </a:r>
            <a:endParaRPr lang="it-IT" sz="2000" dirty="0">
              <a:solidFill>
                <a:srgbClr val="FF0000"/>
              </a:solidFill>
              <a:latin typeface="Algerian" panose="04020705040A02060702" pitchFamily="82" charset="0"/>
            </a:endParaRPr>
          </a:p>
          <a:p>
            <a:pPr>
              <a:buNone/>
            </a:pPr>
            <a:r>
              <a:rPr lang="it-IT" dirty="0">
                <a:solidFill>
                  <a:srgbClr val="FF0000"/>
                </a:solidFill>
                <a:latin typeface="Algerian" panose="04020705040A02060702" pitchFamily="82" charset="0"/>
              </a:rPr>
              <a:t>DIRITTO             </a:t>
            </a:r>
          </a:p>
          <a:p>
            <a:pPr>
              <a:buNone/>
            </a:pPr>
            <a:r>
              <a:rPr lang="it-IT" dirty="0">
                <a:solidFill>
                  <a:srgbClr val="FF0000"/>
                </a:solidFill>
                <a:latin typeface="Algerian" panose="04020705040A02060702" pitchFamily="82" charset="0"/>
              </a:rPr>
              <a:t>                          </a:t>
            </a:r>
            <a:r>
              <a:rPr lang="it-IT" sz="3600" dirty="0">
                <a:solidFill>
                  <a:srgbClr val="FF0000"/>
                </a:solidFill>
                <a:latin typeface="Algerian" panose="04020705040A02060702" pitchFamily="82" charset="0"/>
              </a:rPr>
              <a:t>Soggettivo</a:t>
            </a:r>
            <a:r>
              <a:rPr lang="it-IT" dirty="0">
                <a:solidFill>
                  <a:srgbClr val="FF0000"/>
                </a:solidFill>
                <a:latin typeface="Algerian" panose="04020705040A02060702" pitchFamily="82" charset="0"/>
              </a:rPr>
              <a:t>                                 </a:t>
            </a:r>
          </a:p>
          <a:p>
            <a:pPr>
              <a:buNone/>
            </a:pPr>
            <a:r>
              <a:rPr lang="it-IT" dirty="0">
                <a:solidFill>
                  <a:srgbClr val="FFFF00"/>
                </a:solidFill>
                <a:latin typeface="Algerian" panose="04020705040A02060702" pitchFamily="82" charset="0"/>
              </a:rPr>
              <a:t>Essi rispondono a dei bisogni fondamentali ed indispensabili per  garantire la serenità  della persona</a:t>
            </a:r>
            <a:r>
              <a:rPr lang="it-IT" dirty="0">
                <a:solidFill>
                  <a:schemeClr val="tx2">
                    <a:lumMod val="60000"/>
                    <a:lumOff val="40000"/>
                  </a:schemeClr>
                </a:solidFill>
                <a:latin typeface="Algerian" panose="04020705040A02060702" pitchFamily="82" charset="0"/>
              </a:rPr>
              <a:t>.                  </a:t>
            </a:r>
          </a:p>
        </p:txBody>
      </p:sp>
      <p:cxnSp>
        <p:nvCxnSpPr>
          <p:cNvPr id="5" name="Connettore 2 4"/>
          <p:cNvCxnSpPr/>
          <p:nvPr/>
        </p:nvCxnSpPr>
        <p:spPr>
          <a:xfrm flipV="1">
            <a:off x="1835696" y="3253183"/>
            <a:ext cx="1070430" cy="3516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2 6"/>
          <p:cNvCxnSpPr/>
          <p:nvPr/>
        </p:nvCxnSpPr>
        <p:spPr>
          <a:xfrm>
            <a:off x="1871317" y="3969060"/>
            <a:ext cx="78581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349x251-Freedo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56" y="0"/>
            <a:ext cx="9149756" cy="6858000"/>
          </a:xfrm>
          <a:prstGeom prst="rect">
            <a:avLst/>
          </a:prstGeom>
        </p:spPr>
      </p:pic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158" y="214290"/>
            <a:ext cx="8301038" cy="57150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dirty="0"/>
              <a:t>   </a:t>
            </a:r>
          </a:p>
          <a:p>
            <a:pPr>
              <a:buNone/>
            </a:pPr>
            <a:r>
              <a:rPr lang="it-IT" dirty="0"/>
              <a:t>  </a:t>
            </a:r>
            <a:r>
              <a:rPr lang="it-IT" dirty="0">
                <a:latin typeface="Algerian" panose="04020705040A02060702" pitchFamily="82" charset="0"/>
              </a:rPr>
              <a:t>I DIRITTI </a:t>
            </a:r>
            <a:r>
              <a:rPr lang="it-IT" dirty="0" err="1">
                <a:latin typeface="Algerian" panose="04020705040A02060702" pitchFamily="82" charset="0"/>
              </a:rPr>
              <a:t>DI</a:t>
            </a:r>
            <a:r>
              <a:rPr lang="it-IT" dirty="0">
                <a:latin typeface="Algerian" panose="04020705040A02060702" pitchFamily="82" charset="0"/>
              </a:rPr>
              <a:t> PRIMA GENERAZIONE SONO:</a:t>
            </a:r>
            <a:endParaRPr lang="it-IT" b="1" dirty="0">
              <a:latin typeface="Algerian" panose="04020705040A02060702" pitchFamily="82" charset="0"/>
            </a:endParaRPr>
          </a:p>
          <a:p>
            <a:pPr>
              <a:buNone/>
            </a:pPr>
            <a:r>
              <a:rPr lang="it-IT" b="1" dirty="0">
                <a:latin typeface="Algerian" panose="04020705040A02060702" pitchFamily="82" charset="0"/>
              </a:rPr>
              <a:t>POLITICI</a:t>
            </a:r>
            <a:r>
              <a:rPr lang="it-IT" dirty="0">
                <a:latin typeface="Algerian" panose="04020705040A02060702" pitchFamily="82" charset="0"/>
              </a:rPr>
              <a:t>: </a:t>
            </a:r>
            <a:r>
              <a:rPr lang="it-IT" dirty="0">
                <a:latin typeface="Andalus" pitchFamily="18" charset="-78"/>
                <a:cs typeface="Andalus" pitchFamily="18" charset="-78"/>
              </a:rPr>
              <a:t>Consentono al cittadino di partecipare alle scelte del suo paese. Essi sono il diritto di voto, di eleggere e di essere eletto.</a:t>
            </a:r>
          </a:p>
          <a:p>
            <a:pPr>
              <a:buNone/>
            </a:pPr>
            <a:r>
              <a:rPr lang="it-IT" b="1" dirty="0">
                <a:latin typeface="Algerian" panose="04020705040A02060702" pitchFamily="82" charset="0"/>
                <a:cs typeface="Andalus" pitchFamily="18" charset="-78"/>
              </a:rPr>
              <a:t>CIVILI</a:t>
            </a:r>
            <a:r>
              <a:rPr lang="it-IT" dirty="0">
                <a:latin typeface="Algerian" panose="04020705040A02060702" pitchFamily="82" charset="0"/>
                <a:cs typeface="Andalus" pitchFamily="18" charset="-78"/>
              </a:rPr>
              <a:t>: </a:t>
            </a:r>
            <a:r>
              <a:rPr lang="it-IT" dirty="0">
                <a:latin typeface="Andalus" pitchFamily="18" charset="-78"/>
                <a:cs typeface="Andalus" pitchFamily="18" charset="-78"/>
              </a:rPr>
              <a:t>Consentono al cittadino di realizzarsi nel migliore dei modi in quanto tale. Essi solo l’uguaglianza davanti alla legge, esprimere le proprie opinioni e il diritto di non essere discriminato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64487" cy="6858000"/>
          </a:xfrm>
          <a:prstGeom prst="rect">
            <a:avLst/>
          </a:prstGeom>
        </p:spPr>
      </p:pic>
      <p:graphicFrame>
        <p:nvGraphicFramePr>
          <p:cNvPr id="4" name="Diagramma 3"/>
          <p:cNvGraphicFramePr/>
          <p:nvPr>
            <p:extLst>
              <p:ext uri="{D42A27DB-BD31-4B8C-83A1-F6EECF244321}">
                <p14:modId xmlns:p14="http://schemas.microsoft.com/office/powerpoint/2010/main" val="983803341"/>
              </p:ext>
            </p:extLst>
          </p:nvPr>
        </p:nvGraphicFramePr>
        <p:xfrm>
          <a:off x="251520" y="476672"/>
          <a:ext cx="8640960" cy="4840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251520" y="5445224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TRA ESSI INOLTRE NON VI E’ ALCUNA GERARCHIA ,MA SONO TUTTI SULLO STESSO PIANO E TUTTI EGUALMENTE FONDAMENTALI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0AAFD0E-C487-4115-9202-7CBC29000E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graphicEl>
                                              <a:dgm id="{C0AAFD0E-C487-4115-9202-7CBC29000E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graphicEl>
                                              <a:dgm id="{C0AAFD0E-C487-4115-9202-7CBC29000E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graphicEl>
                                              <a:dgm id="{C0AAFD0E-C487-4115-9202-7CBC29000E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graphicEl>
                                              <a:dgm id="{C0AAFD0E-C487-4115-9202-7CBC29000ED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6FC7195-2378-410C-9A1C-D5F574B713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graphicEl>
                                              <a:dgm id="{B6FC7195-2378-410C-9A1C-D5F574B713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graphicEl>
                                              <a:dgm id="{B6FC7195-2378-410C-9A1C-D5F574B713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graphicEl>
                                              <a:dgm id="{B6FC7195-2378-410C-9A1C-D5F574B713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graphicEl>
                                              <a:dgm id="{B6FC7195-2378-410C-9A1C-D5F574B713B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1A0E7BC-F1AB-4710-AC30-0FC42E787B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graphicEl>
                                              <a:dgm id="{01A0E7BC-F1AB-4710-AC30-0FC42E787B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graphicEl>
                                              <a:dgm id="{01A0E7BC-F1AB-4710-AC30-0FC42E787B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graphicEl>
                                              <a:dgm id="{01A0E7BC-F1AB-4710-AC30-0FC42E787B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graphicEl>
                                              <a:dgm id="{01A0E7BC-F1AB-4710-AC30-0FC42E787B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E82A1DE-EA98-413C-BF78-CB9B09DA38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graphicEl>
                                              <a:dgm id="{4E82A1DE-EA98-413C-BF78-CB9B09DA38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graphicEl>
                                              <a:dgm id="{4E82A1DE-EA98-413C-BF78-CB9B09DA38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graphicEl>
                                              <a:dgm id="{4E82A1DE-EA98-413C-BF78-CB9B09DA38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>
                                            <p:graphicEl>
                                              <a:dgm id="{4E82A1DE-EA98-413C-BF78-CB9B09DA385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DC5E4D3-8923-4FC0-8AA7-18A3AF638F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graphicEl>
                                              <a:dgm id="{BDC5E4D3-8923-4FC0-8AA7-18A3AF638F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graphicEl>
                                              <a:dgm id="{BDC5E4D3-8923-4FC0-8AA7-18A3AF638F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graphicEl>
                                              <a:dgm id="{BDC5E4D3-8923-4FC0-8AA7-18A3AF638F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graphicEl>
                                              <a:dgm id="{BDC5E4D3-8923-4FC0-8AA7-18A3AF638F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405280-6637-450E-84C3-A6DF489A4E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graphicEl>
                                              <a:dgm id="{3B405280-6637-450E-84C3-A6DF489A4E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graphicEl>
                                              <a:dgm id="{3B405280-6637-450E-84C3-A6DF489A4E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graphicEl>
                                              <a:dgm id="{3B405280-6637-450E-84C3-A6DF489A4E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">
                                            <p:graphicEl>
                                              <a:dgm id="{3B405280-6637-450E-84C3-A6DF489A4EF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a 3"/>
          <p:cNvGraphicFramePr/>
          <p:nvPr/>
        </p:nvGraphicFramePr>
        <p:xfrm>
          <a:off x="107504" y="116632"/>
          <a:ext cx="8640960" cy="6552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2267744" y="476672"/>
            <a:ext cx="5328592" cy="8309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sz="4800" dirty="0">
                <a:solidFill>
                  <a:srgbClr val="00B0F0"/>
                </a:solidFill>
              </a:rPr>
              <a:t>     DIRITTI UMANI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6CB2221-584A-40B7-9535-5588CE1C58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graphicEl>
                                              <a:dgm id="{36CB2221-584A-40B7-9535-5588CE1C582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graphicEl>
                                              <a:dgm id="{36CB2221-584A-40B7-9535-5588CE1C58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graphicEl>
                                              <a:dgm id="{36CB2221-584A-40B7-9535-5588CE1C58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D73DFDC-057E-4882-9093-4BF92BD9A2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graphicEl>
                                              <a:dgm id="{2D73DFDC-057E-4882-9093-4BF92BD9A2E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graphicEl>
                                              <a:dgm id="{2D73DFDC-057E-4882-9093-4BF92BD9A2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graphicEl>
                                              <a:dgm id="{2D73DFDC-057E-4882-9093-4BF92BD9A2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5D0806F-D430-4BED-AE3C-5A92C96FE9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graphicEl>
                                              <a:dgm id="{45D0806F-D430-4BED-AE3C-5A92C96FE94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graphicEl>
                                              <a:dgm id="{45D0806F-D430-4BED-AE3C-5A92C96FE9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graphicEl>
                                              <a:dgm id="{45D0806F-D430-4BED-AE3C-5A92C96FE9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882B2C4-4025-4EBC-BE02-5225D7780D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graphicEl>
                                              <a:dgm id="{E882B2C4-4025-4EBC-BE02-5225D7780D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graphicEl>
                                              <a:dgm id="{E882B2C4-4025-4EBC-BE02-5225D7780D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graphicEl>
                                              <a:dgm id="{E882B2C4-4025-4EBC-BE02-5225D7780D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B32BB33-A4A4-459E-892D-999CB6BB00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graphicEl>
                                              <a:dgm id="{9B32BB33-A4A4-459E-892D-999CB6BB00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graphicEl>
                                              <a:dgm id="{9B32BB33-A4A4-459E-892D-999CB6BB00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graphicEl>
                                              <a:dgm id="{9B32BB33-A4A4-459E-892D-999CB6BB00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55EFEDF-25CB-4374-BD7B-39853A74C5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>
                                            <p:graphicEl>
                                              <a:dgm id="{655EFEDF-25CB-4374-BD7B-39853A74C5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graphicEl>
                                              <a:dgm id="{655EFEDF-25CB-4374-BD7B-39853A74C5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graphicEl>
                                              <a:dgm id="{655EFEDF-25CB-4374-BD7B-39853A74C5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26F331F-528A-4395-B9AB-9468A6367F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>
                                            <p:graphicEl>
                                              <a:dgm id="{326F331F-528A-4395-B9AB-9468A6367F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graphicEl>
                                              <a:dgm id="{326F331F-528A-4395-B9AB-9468A6367F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graphicEl>
                                              <a:dgm id="{326F331F-528A-4395-B9AB-9468A6367F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1813724-8B4F-4645-A1EC-B1FAE62609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>
                                            <p:graphicEl>
                                              <a:dgm id="{D1813724-8B4F-4645-A1EC-B1FAE626097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graphicEl>
                                              <a:dgm id="{D1813724-8B4F-4645-A1EC-B1FAE62609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graphicEl>
                                              <a:dgm id="{D1813724-8B4F-4645-A1EC-B1FAE62609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6960CD7-3F3A-4A23-9CA7-70D18170A3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>
                                            <p:graphicEl>
                                              <a:dgm id="{86960CD7-3F3A-4A23-9CA7-70D18170A3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graphicEl>
                                              <a:dgm id="{86960CD7-3F3A-4A23-9CA7-70D18170A3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>
                                            <p:graphicEl>
                                              <a:dgm id="{86960CD7-3F3A-4A23-9CA7-70D18170A3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302B6DA-743A-4565-99CB-E1F57362C8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graphicEl>
                                              <a:dgm id="{E302B6DA-743A-4565-99CB-E1F57362C8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graphicEl>
                                              <a:dgm id="{E302B6DA-743A-4565-99CB-E1F57362C8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graphicEl>
                                              <a:dgm id="{E302B6DA-743A-4565-99CB-E1F57362C8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9D72523-85DB-4C76-830D-5BB141B70B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">
                                            <p:graphicEl>
                                              <a:dgm id="{A9D72523-85DB-4C76-830D-5BB141B70B2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>
                                            <p:graphicEl>
                                              <a:dgm id="{A9D72523-85DB-4C76-830D-5BB141B70B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graphicEl>
                                              <a:dgm id="{A9D72523-85DB-4C76-830D-5BB141B70B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F241C06-1C69-48A2-B92B-E9F199AD8D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">
                                            <p:graphicEl>
                                              <a:dgm id="{EF241C06-1C69-48A2-B92B-E9F199AD8D1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>
                                            <p:graphicEl>
                                              <a:dgm id="{EF241C06-1C69-48A2-B92B-E9F199AD8D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>
                                            <p:graphicEl>
                                              <a:dgm id="{EF241C06-1C69-48A2-B92B-E9F199AD8D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48DF8FB-BD7B-4116-A25A-4F22CDD4DE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">
                                            <p:graphicEl>
                                              <a:dgm id="{348DF8FB-BD7B-4116-A25A-4F22CDD4DE2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>
                                            <p:graphicEl>
                                              <a:dgm id="{348DF8FB-BD7B-4116-A25A-4F22CDD4DE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">
                                            <p:graphicEl>
                                              <a:dgm id="{348DF8FB-BD7B-4116-A25A-4F22CDD4DE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59AA824-B6E1-4045-A6E9-21ECAACADC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4">
                                            <p:graphicEl>
                                              <a:dgm id="{F59AA824-B6E1-4045-A6E9-21ECAACADC7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">
                                            <p:graphicEl>
                                              <a:dgm id="{F59AA824-B6E1-4045-A6E9-21ECAACADC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">
                                            <p:graphicEl>
                                              <a:dgm id="{F59AA824-B6E1-4045-A6E9-21ECAACADC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325BFC1-0788-4058-9D5A-70D0385809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4">
                                            <p:graphicEl>
                                              <a:dgm id="{E325BFC1-0788-4058-9D5A-70D0385809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">
                                            <p:graphicEl>
                                              <a:dgm id="{E325BFC1-0788-4058-9D5A-70D0385809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">
                                            <p:graphicEl>
                                              <a:dgm id="{E325BFC1-0788-4058-9D5A-70D0385809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13D2987-9EE8-4065-8D20-80BCE39C16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4">
                                            <p:graphicEl>
                                              <a:dgm id="{513D2987-9EE8-4065-8D20-80BCE39C16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">
                                            <p:graphicEl>
                                              <a:dgm id="{513D2987-9EE8-4065-8D20-80BCE39C16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">
                                            <p:graphicEl>
                                              <a:dgm id="{513D2987-9EE8-4065-8D20-80BCE39C16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2B78991-1E4D-407F-9129-BD85157CDF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">
                                            <p:graphicEl>
                                              <a:dgm id="{82B78991-1E4D-407F-9129-BD85157CDF1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">
                                            <p:graphicEl>
                                              <a:dgm id="{82B78991-1E4D-407F-9129-BD85157CDF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">
                                            <p:graphicEl>
                                              <a:dgm id="{82B78991-1E4D-407F-9129-BD85157CDF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9DFF531-38E2-4975-A845-51ECC7D3AB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4">
                                            <p:graphicEl>
                                              <a:dgm id="{59DFF531-38E2-4975-A845-51ECC7D3AB6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">
                                            <p:graphicEl>
                                              <a:dgm id="{59DFF531-38E2-4975-A845-51ECC7D3AB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">
                                            <p:graphicEl>
                                              <a:dgm id="{59DFF531-38E2-4975-A845-51ECC7D3AB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D5B48D5-898B-455B-9D48-6683B03232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4">
                                            <p:graphicEl>
                                              <a:dgm id="{0D5B48D5-898B-455B-9D48-6683B032324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">
                                            <p:graphicEl>
                                              <a:dgm id="{0D5B48D5-898B-455B-9D48-6683B03232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">
                                            <p:graphicEl>
                                              <a:dgm id="{0D5B48D5-898B-455B-9D48-6683B03232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3D45E67-4BF8-4C56-9961-B4D5763592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4">
                                            <p:graphicEl>
                                              <a:dgm id="{63D45E67-4BF8-4C56-9961-B4D5763592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">
                                            <p:graphicEl>
                                              <a:dgm id="{63D45E67-4BF8-4C56-9961-B4D5763592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">
                                            <p:graphicEl>
                                              <a:dgm id="{63D45E67-4BF8-4C56-9961-B4D5763592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887ACBA-629C-46CB-9331-31E47322C0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4">
                                            <p:graphicEl>
                                              <a:dgm id="{1887ACBA-629C-46CB-9331-31E47322C0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">
                                            <p:graphicEl>
                                              <a:dgm id="{1887ACBA-629C-46CB-9331-31E47322C0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">
                                            <p:graphicEl>
                                              <a:dgm id="{1887ACBA-629C-46CB-9331-31E47322C0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9D52F86-D358-4D62-B7E7-45328DC574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4">
                                            <p:graphicEl>
                                              <a:dgm id="{19D52F86-D358-4D62-B7E7-45328DC574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">
                                            <p:graphicEl>
                                              <a:dgm id="{19D52F86-D358-4D62-B7E7-45328DC574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">
                                            <p:graphicEl>
                                              <a:dgm id="{19D52F86-D358-4D62-B7E7-45328DC574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a 3"/>
          <p:cNvGraphicFramePr/>
          <p:nvPr/>
        </p:nvGraphicFramePr>
        <p:xfrm>
          <a:off x="179512" y="1772816"/>
          <a:ext cx="8640960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179512" y="203156"/>
            <a:ext cx="8640960" cy="156966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00B0F0"/>
                </a:solidFill>
              </a:rPr>
              <a:t>                                          </a:t>
            </a:r>
            <a:r>
              <a:rPr lang="it-IT" sz="4800" dirty="0">
                <a:solidFill>
                  <a:srgbClr val="7030A0"/>
                </a:solidFill>
              </a:rPr>
              <a:t>NAZIONI UNITE</a:t>
            </a:r>
          </a:p>
          <a:p>
            <a:r>
              <a:rPr lang="it-IT" sz="4800" dirty="0">
                <a:solidFill>
                  <a:srgbClr val="7030A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8FF3FA-72AE-478F-B6ED-D459A11B9D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8FF3FA-72AE-478F-B6ED-D459A11B9DB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8FF3FA-72AE-478F-B6ED-D459A11B9D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8FF3FA-72AE-478F-B6ED-D459A11B9D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8FF3FA-72AE-478F-B6ED-D459A11B9D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8FF3FA-72AE-478F-B6ED-D459A11B9D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8FF3FA-72AE-478F-B6ED-D459A11B9D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8FF3FA-72AE-478F-B6ED-D459A11B9DB2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8FF3FA-72AE-478F-B6ED-D459A11B9DB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8FF3FA-72AE-478F-B6ED-D459A11B9DB2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8FF3FA-72AE-478F-B6ED-D459A11B9DB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8FF3FA-72AE-478F-B6ED-D459A11B9DB2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8FF3FA-72AE-478F-B6ED-D459A11B9DB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8FF3FA-72AE-478F-B6ED-D459A11B9DB2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8FF3FA-72AE-478F-B6ED-D459A11B9DB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86CB-838A-49AF-9F67-1A761FEF0F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86CB-838A-49AF-9F67-1A761FEF0F7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86CB-838A-49AF-9F67-1A761FEF0F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86CB-838A-49AF-9F67-1A761FEF0F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86CB-838A-49AF-9F67-1A761FEF0F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86CB-838A-49AF-9F67-1A761FEF0F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86CB-838A-49AF-9F67-1A761FEF0F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86CB-838A-49AF-9F67-1A761FEF0F77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86CB-838A-49AF-9F67-1A761FEF0F77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86CB-838A-49AF-9F67-1A761FEF0F77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86CB-838A-49AF-9F67-1A761FEF0F77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86CB-838A-49AF-9F67-1A761FEF0F77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86CB-838A-49AF-9F67-1A761FEF0F77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86CB-838A-49AF-9F67-1A761FEF0F77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486CB-838A-49AF-9F67-1A761FEF0F77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2C60BA9-22A2-4783-BB81-68C93E687C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2C60BA9-22A2-4783-BB81-68C93E687CD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2C60BA9-22A2-4783-BB81-68C93E687C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2C60BA9-22A2-4783-BB81-68C93E687C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2C60BA9-22A2-4783-BB81-68C93E687C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2C60BA9-22A2-4783-BB81-68C93E687C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2C60BA9-22A2-4783-BB81-68C93E687C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2C60BA9-22A2-4783-BB81-68C93E687CD1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2C60BA9-22A2-4783-BB81-68C93E687CD1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2C60BA9-22A2-4783-BB81-68C93E687CD1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2C60BA9-22A2-4783-BB81-68C93E687CD1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2C60BA9-22A2-4783-BB81-68C93E687CD1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2C60BA9-22A2-4783-BB81-68C93E687CD1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2C60BA9-22A2-4783-BB81-68C93E687CD1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2C60BA9-22A2-4783-BB81-68C93E687CD1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DD6A7A5-247D-47E2-ADAD-BCAFF0BD38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DD6A7A5-247D-47E2-ADAD-BCAFF0BD38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DD6A7A5-247D-47E2-ADAD-BCAFF0BD38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DD6A7A5-247D-47E2-ADAD-BCAFF0BD38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DD6A7A5-247D-47E2-ADAD-BCAFF0BD38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DD6A7A5-247D-47E2-ADAD-BCAFF0BD38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DD6A7A5-247D-47E2-ADAD-BCAFF0BD38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DD6A7A5-247D-47E2-ADAD-BCAFF0BD387C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DD6A7A5-247D-47E2-ADAD-BCAFF0BD387C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DD6A7A5-247D-47E2-ADAD-BCAFF0BD387C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DD6A7A5-247D-47E2-ADAD-BCAFF0BD387C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DD6A7A5-247D-47E2-ADAD-BCAFF0BD387C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DD6A7A5-247D-47E2-ADAD-BCAFF0BD387C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DD6A7A5-247D-47E2-ADAD-BCAFF0BD387C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DD6A7A5-247D-47E2-ADAD-BCAFF0BD387C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CA3D197-2602-43B8-BA18-B189509452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CA3D197-2602-43B8-BA18-B189509452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CA3D197-2602-43B8-BA18-B189509452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CA3D197-2602-43B8-BA18-B189509452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CA3D197-2602-43B8-BA18-B189509452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CA3D197-2602-43B8-BA18-B189509452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CA3D197-2602-43B8-BA18-B189509452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CA3D197-2602-43B8-BA18-B18950945227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CA3D197-2602-43B8-BA18-B18950945227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CA3D197-2602-43B8-BA18-B18950945227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CA3D197-2602-43B8-BA18-B18950945227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CA3D197-2602-43B8-BA18-B18950945227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CA3D197-2602-43B8-BA18-B18950945227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CA3D197-2602-43B8-BA18-B18950945227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CA3D197-2602-43B8-BA18-B18950945227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F7C0076-5F98-4B4F-A8D0-CE09BA0373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F7C0076-5F98-4B4F-A8D0-CE09BA0373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F7C0076-5F98-4B4F-A8D0-CE09BA0373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F7C0076-5F98-4B4F-A8D0-CE09BA0373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F7C0076-5F98-4B4F-A8D0-CE09BA0373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F7C0076-5F98-4B4F-A8D0-CE09BA0373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F7C0076-5F98-4B4F-A8D0-CE09BA0373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F7C0076-5F98-4B4F-A8D0-CE09BA037333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F7C0076-5F98-4B4F-A8D0-CE09BA037333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F7C0076-5F98-4B4F-A8D0-CE09BA037333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F7C0076-5F98-4B4F-A8D0-CE09BA037333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F7C0076-5F98-4B4F-A8D0-CE09BA037333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F7C0076-5F98-4B4F-A8D0-CE09BA037333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F7C0076-5F98-4B4F-A8D0-CE09BA037333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F7C0076-5F98-4B4F-A8D0-CE09BA037333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23528" y="404664"/>
            <a:ext cx="8208912" cy="10464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4400" dirty="0"/>
              <a:t>MALALA</a:t>
            </a:r>
          </a:p>
          <a:p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611560" y="1700808"/>
            <a:ext cx="4248472" cy="452431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dirty="0"/>
              <a:t>Malala è nata in </a:t>
            </a:r>
            <a:r>
              <a:rPr lang="it-IT" dirty="0" err="1"/>
              <a:t>Afganistan</a:t>
            </a:r>
            <a:r>
              <a:rPr lang="it-IT" dirty="0"/>
              <a:t> . All’età di 11 </a:t>
            </a:r>
            <a:r>
              <a:rPr lang="it-IT" dirty="0" err="1"/>
              <a:t>anni,indignata</a:t>
            </a:r>
            <a:r>
              <a:rPr lang="it-IT" dirty="0"/>
              <a:t> dalle violenze dei talebani pakistani, crea un blog di denuncia per la BBC. Il 9 ottobre del 2012 un gruppo di talebani armati assale lo scuolabus sul quale lei si trova e la ferisce molto gravemente alla testa. Malala viene definita il ‘ simbolo degli infedeli e dell’oscenità’ e minacciata di morte. Per questo motivo decide di trasferirsi in </a:t>
            </a:r>
            <a:r>
              <a:rPr lang="it-IT" dirty="0" err="1"/>
              <a:t>inghilterra</a:t>
            </a:r>
            <a:r>
              <a:rPr lang="it-IT" dirty="0"/>
              <a:t>. Nel luglio 2013 Malala viene invitata a parlare al palazzo dell’ONU a New York e nel suo discorso rivolge ai governanti del mondo un appello a incentivare l’istruzione dei bambini. Due anni dopo l’attentato ha ricevuto il premio Nobel.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060848"/>
            <a:ext cx="3600400" cy="3240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643</Words>
  <Application>Microsoft Office PowerPoint</Application>
  <PresentationFormat>Presentazione su schermo (4:3)</PresentationFormat>
  <Paragraphs>52</Paragraphs>
  <Slides>11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8" baseType="lpstr">
      <vt:lpstr>Algerian</vt:lpstr>
      <vt:lpstr>Andalus</vt:lpstr>
      <vt:lpstr>Arial</vt:lpstr>
      <vt:lpstr>Arial Narrow</vt:lpstr>
      <vt:lpstr>Baskerville Old Face</vt:lpstr>
      <vt:lpstr>Calibri</vt:lpstr>
      <vt:lpstr>Tema di Office</vt:lpstr>
      <vt:lpstr>Presentazione standard di PowerPoint</vt:lpstr>
      <vt:lpstr>Presentazione standard di PowerPoint</vt:lpstr>
      <vt:lpstr>RICONOSCIMENTO DEI DIRITTI</vt:lpstr>
      <vt:lpstr>CHE COS’E’ IL DIRITTO?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lim</dc:creator>
  <cp:lastModifiedBy>IMMA IZZO</cp:lastModifiedBy>
  <cp:revision>13</cp:revision>
  <dcterms:created xsi:type="dcterms:W3CDTF">2019-05-17T08:57:00Z</dcterms:created>
  <dcterms:modified xsi:type="dcterms:W3CDTF">2019-06-05T17:26:18Z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1033-10.2.0.6020</vt:lpwstr>
  </property>
</Properties>
</file>