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39" d="100"/>
          <a:sy n="39" d="100"/>
        </p:scale>
        <p:origin x="1402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DFD6F3-5383-2A86-753D-8746E29E76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Certificazioni Linguistiche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DE98E6D-FD7E-E6E0-4251-9446416DF2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7150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75D8BF-FE44-3AF7-C8AD-978AAC133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1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3B10D9-1D24-E5EA-D01D-51283DC97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8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D970A1-97D9-84E2-4146-F7ECD93F4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1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0D65C07-EB53-D5BB-93BD-DE95EC31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2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69ECC1C-688F-4636-F9AD-75D498EF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7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2-11-22 at 11.37.37">
            <a:hlinkClick r:id="" action="ppaction://media"/>
            <a:extLst>
              <a:ext uri="{FF2B5EF4-FFF2-40B4-BE49-F238E27FC236}">
                <a16:creationId xmlns:a16="http://schemas.microsoft.com/office/drawing/2014/main" id="{0697E0FE-E1F4-787B-D220-1F9224EB7B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608" y="146029"/>
            <a:ext cx="11672784" cy="656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9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lante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TM16401371[[fn=Atlante]]</Template>
  <TotalTime>3</TotalTime>
  <Words>2</Words>
  <Application>Microsoft Office PowerPoint</Application>
  <PresentationFormat>Widescreen</PresentationFormat>
  <Paragraphs>1</Paragraphs>
  <Slides>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Calibri Light</vt:lpstr>
      <vt:lpstr>Rockwell</vt:lpstr>
      <vt:lpstr>Wingdings</vt:lpstr>
      <vt:lpstr>Atlante</vt:lpstr>
      <vt:lpstr>Certificazioni Linguistiche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Certificazioni Linguistiche</dc:title>
  <dc:creator>antonio</dc:creator>
  <cp:lastModifiedBy>antonio</cp:lastModifiedBy>
  <cp:revision>1</cp:revision>
  <dcterms:created xsi:type="dcterms:W3CDTF">2022-11-22T10:54:35Z</dcterms:created>
  <dcterms:modified xsi:type="dcterms:W3CDTF">2022-11-22T10:58:06Z</dcterms:modified>
</cp:coreProperties>
</file>