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custShowLst>
    <p:custShow name="Presentazione personalizzata 1" id="0">
      <p:sldLst>
        <p:sld r:id="rId2"/>
        <p:sld r:id="rId3"/>
        <p:sld r:id="rId4"/>
        <p:sld r:id="rId5"/>
        <p:sld r:id="rId6"/>
        <p:sld r:id="rId7"/>
        <p:sld r:id="rId8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B310A-6FBD-4775-B3FA-4642D5F55538}" v="1" dt="2020-05-22T07:24:31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Damiano" userId="d04486b3-409c-4aa1-881f-ef4c735f0982" providerId="ADAL" clId="{EF9B310A-6FBD-4775-B3FA-4642D5F55538}"/>
    <pc:docChg chg="modSld">
      <pc:chgData name="Cristina Damiano" userId="d04486b3-409c-4aa1-881f-ef4c735f0982" providerId="ADAL" clId="{EF9B310A-6FBD-4775-B3FA-4642D5F55538}" dt="2020-05-22T07:25:11.694" v="26" actId="1076"/>
      <pc:docMkLst>
        <pc:docMk/>
      </pc:docMkLst>
      <pc:sldChg chg="delSp modSp mod">
        <pc:chgData name="Cristina Damiano" userId="d04486b3-409c-4aa1-881f-ef4c735f0982" providerId="ADAL" clId="{EF9B310A-6FBD-4775-B3FA-4642D5F55538}" dt="2020-05-22T07:25:11.694" v="26" actId="1076"/>
        <pc:sldMkLst>
          <pc:docMk/>
          <pc:sldMk cId="3113171730" sldId="256"/>
        </pc:sldMkLst>
        <pc:spChg chg="mod">
          <ac:chgData name="Cristina Damiano" userId="d04486b3-409c-4aa1-881f-ef4c735f0982" providerId="ADAL" clId="{EF9B310A-6FBD-4775-B3FA-4642D5F55538}" dt="2020-05-22T07:25:06.256" v="25" actId="14100"/>
          <ac:spMkLst>
            <pc:docMk/>
            <pc:sldMk cId="3113171730" sldId="256"/>
            <ac:spMk id="2" creationId="{00000000-0000-0000-0000-000000000000}"/>
          </ac:spMkLst>
        </pc:spChg>
        <pc:spChg chg="del mod">
          <ac:chgData name="Cristina Damiano" userId="d04486b3-409c-4aa1-881f-ef4c735f0982" providerId="ADAL" clId="{EF9B310A-6FBD-4775-B3FA-4642D5F55538}" dt="2020-05-22T07:24:45.355" v="22"/>
          <ac:spMkLst>
            <pc:docMk/>
            <pc:sldMk cId="3113171730" sldId="256"/>
            <ac:spMk id="3" creationId="{00000000-0000-0000-0000-000000000000}"/>
          </ac:spMkLst>
        </pc:spChg>
        <pc:picChg chg="mod">
          <ac:chgData name="Cristina Damiano" userId="d04486b3-409c-4aa1-881f-ef4c735f0982" providerId="ADAL" clId="{EF9B310A-6FBD-4775-B3FA-4642D5F55538}" dt="2020-05-22T07:25:11.694" v="26" actId="1076"/>
          <ac:picMkLst>
            <pc:docMk/>
            <pc:sldMk cId="3113171730" sldId="256"/>
            <ac:picMk id="8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p4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5.mp4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9.mp4"/><Relationship Id="rId7" Type="http://schemas.openxmlformats.org/officeDocument/2006/relationships/image" Target="../media/image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1.mp4"/><Relationship Id="rId7" Type="http://schemas.openxmlformats.org/officeDocument/2006/relationships/image" Target="../media/image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5128" y="1351722"/>
            <a:ext cx="8361229" cy="2759102"/>
          </a:xfrm>
        </p:spPr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IL RITRATTO</a:t>
            </a:r>
            <a:br>
              <a:rPr lang="it-IT" dirty="0">
                <a:latin typeface="Algerian" panose="04020705040A02060702" pitchFamily="82" charset="0"/>
              </a:rPr>
            </a:br>
            <a:r>
              <a:rPr lang="it-IT" sz="4400" dirty="0">
                <a:latin typeface="Algerian" panose="04020705040A02060702" pitchFamily="82" charset="0"/>
              </a:rPr>
              <a:t>Mostra d’arte</a:t>
            </a:r>
            <a:br>
              <a:rPr lang="it-IT" sz="4400" dirty="0">
                <a:latin typeface="Algerian" panose="04020705040A02060702" pitchFamily="82" charset="0"/>
              </a:rPr>
            </a:br>
            <a:r>
              <a:rPr lang="it-IT" sz="3000" dirty="0">
                <a:solidFill>
                  <a:srgbClr val="002060"/>
                </a:solidFill>
                <a:latin typeface="Algerian" panose="04020705040A02060702" pitchFamily="82" charset="0"/>
              </a:rPr>
              <a:t>A cura di Maria Pellino,4CL</a:t>
            </a:r>
            <a:br>
              <a:rPr lang="it-IT" sz="3000" dirty="0">
                <a:solidFill>
                  <a:srgbClr val="002060"/>
                </a:solidFill>
                <a:latin typeface="Algerian" panose="04020705040A02060702" pitchFamily="82" charset="0"/>
              </a:rPr>
            </a:br>
            <a:r>
              <a:rPr lang="it-IT" sz="4400" dirty="0"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8" name="WhatsApp Audio 2020-05-21 at 3.49.27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142" y="3501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7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851">
        <p15:prstTrans prst="curtains"/>
      </p:transition>
    </mc:Choice>
    <mc:Fallback xmlns="">
      <p:transition spd="slow" advTm="2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393576" y="1110342"/>
            <a:ext cx="4680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empus Sans ITC" panose="04020404030D07020202" pitchFamily="82" charset="0"/>
              </a:rPr>
              <a:t>Il Dittico Degli Uffizi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Piero Della Francesca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1465-1472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tempera su tavola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 cm 47 x 66 (totale).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Firenze, Galleria degli Uffizi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5" y="216342"/>
            <a:ext cx="3808275" cy="31935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62" y="3607982"/>
            <a:ext cx="3807958" cy="3045623"/>
          </a:xfrm>
          <a:prstGeom prst="rect">
            <a:avLst/>
          </a:prstGeom>
          <a:solidFill>
            <a:schemeClr val="accent1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WhatsApp Audio 2020-05-21 at 4.05.19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1355" y="1110342"/>
            <a:ext cx="609600" cy="609600"/>
          </a:xfrm>
          <a:prstGeom prst="rect">
            <a:avLst/>
          </a:prstGeom>
        </p:spPr>
      </p:pic>
      <p:pic>
        <p:nvPicPr>
          <p:cNvPr id="3" name="WhatsApp Audio 2020-05-21 at 4.10.01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9204" y="4990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2379">
        <p14:ripple/>
      </p:transition>
    </mc:Choice>
    <mc:Fallback xmlns="">
      <p:transition spd="slow" advTm="412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13" objId="13"/>
        <p14:stopEvt time="409372" objId="1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753497" y="1123405"/>
            <a:ext cx="41409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empus Sans ITC" panose="04020404030D07020202" pitchFamily="82" charset="0"/>
              </a:rPr>
              <a:t>Ritratto d’uomo con berretto rosso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Antonello Da Messina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1475-1476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Olio su tavola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 25,5x35,5 cm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National </a:t>
            </a:r>
            <a:r>
              <a:rPr lang="it-IT" sz="2800" dirty="0" err="1">
                <a:latin typeface="Tempus Sans ITC" panose="04020404030D07020202" pitchFamily="82" charset="0"/>
              </a:rPr>
              <a:t>Gallery,Londra</a:t>
            </a:r>
            <a:endParaRPr lang="it-IT" sz="2800" dirty="0">
              <a:latin typeface="Tempus Sans ITC" panose="04020404030D07020202" pitchFamily="82" charset="0"/>
            </a:endParaRPr>
          </a:p>
          <a:p>
            <a:endParaRPr lang="it-IT" dirty="0"/>
          </a:p>
        </p:txBody>
      </p:sp>
      <p:pic>
        <p:nvPicPr>
          <p:cNvPr id="13" name="WhatsApp Audio 2020-05-15 at 5.55.43 PM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0521" y="5069024"/>
            <a:ext cx="609600" cy="6096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4747" r="15238" b="3165"/>
          <a:stretch/>
        </p:blipFill>
        <p:spPr>
          <a:xfrm>
            <a:off x="1252023" y="872196"/>
            <a:ext cx="3826414" cy="5131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WhatsApp Audio 2020-05-21 at 5.57.51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3538" y="5069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428">
        <p:wheel spokes="1"/>
      </p:transition>
    </mc:Choice>
    <mc:Fallback xmlns="">
      <p:transition spd="slow" advTm="4428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6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7" objId="10"/>
        <p14:pauseEvt time="3699" objId="10"/>
        <p14:seekEvt time="3700" objId="10" seek="3437"/>
        <p14:resumeEvt time="3900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7484012" y="1069145"/>
            <a:ext cx="42484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empus Sans ITC" panose="04020404030D07020202" pitchFamily="82" charset="0"/>
              </a:rPr>
              <a:t>Ritratto Dei Coniugi </a:t>
            </a:r>
            <a:r>
              <a:rPr lang="it-IT" sz="2800" dirty="0" err="1">
                <a:latin typeface="Tempus Sans ITC" panose="04020404030D07020202" pitchFamily="82" charset="0"/>
              </a:rPr>
              <a:t>Arnolfini</a:t>
            </a:r>
            <a:endParaRPr lang="it-IT" sz="2800" dirty="0">
              <a:latin typeface="Tempus Sans ITC" panose="04020404030D07020202" pitchFamily="82" charset="0"/>
            </a:endParaRPr>
          </a:p>
          <a:p>
            <a:r>
              <a:rPr lang="it-IT" sz="2800" dirty="0" err="1">
                <a:latin typeface="Tempus Sans ITC" panose="04020404030D07020202" pitchFamily="82" charset="0"/>
              </a:rPr>
              <a:t>Jan</a:t>
            </a:r>
            <a:r>
              <a:rPr lang="it-IT" sz="2800" dirty="0">
                <a:latin typeface="Tempus Sans ITC" panose="04020404030D07020202" pitchFamily="82" charset="0"/>
              </a:rPr>
              <a:t> Van </a:t>
            </a:r>
            <a:r>
              <a:rPr lang="it-IT" sz="2800" dirty="0" err="1">
                <a:latin typeface="Tempus Sans ITC" panose="04020404030D07020202" pitchFamily="82" charset="0"/>
              </a:rPr>
              <a:t>Eyck</a:t>
            </a:r>
            <a:endParaRPr lang="it-IT" sz="2800" dirty="0">
              <a:latin typeface="Tempus Sans ITC" panose="04020404030D07020202" pitchFamily="82" charset="0"/>
            </a:endParaRPr>
          </a:p>
          <a:p>
            <a:r>
              <a:rPr lang="it-IT" sz="2800" dirty="0">
                <a:latin typeface="Tempus Sans ITC" panose="04020404030D07020202" pitchFamily="82" charset="0"/>
              </a:rPr>
              <a:t>1434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Olio su tavola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82x60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National </a:t>
            </a:r>
            <a:r>
              <a:rPr lang="it-IT" sz="2800" dirty="0" err="1">
                <a:latin typeface="Tempus Sans ITC" panose="04020404030D07020202" pitchFamily="82" charset="0"/>
              </a:rPr>
              <a:t>Gallery,Londra</a:t>
            </a:r>
            <a:endParaRPr lang="it-IT" sz="2800" dirty="0">
              <a:latin typeface="Tempus Sans ITC" panose="04020404030D07020202" pitchFamily="82" charset="0"/>
            </a:endParaRPr>
          </a:p>
        </p:txBody>
      </p:sp>
      <p:pic>
        <p:nvPicPr>
          <p:cNvPr id="13" name="WhatsApp Audio 2020-05-15 at 6.20.1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2" time="0"/>
                    <p14:bmk name="Segnalibro 1" time="1981.0211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9212" y="5029835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2" y="700126"/>
            <a:ext cx="3850618" cy="5271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WhatsApp Audio 2020-05-21 at 6.00.19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464" y="502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67">
        <p15:prstTrans prst="prestige"/>
      </p:transition>
    </mc:Choice>
    <mc:Fallback xmlns="">
      <p:transition spd="slow" advTm="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26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14000" b="-1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51298" y="900332"/>
            <a:ext cx="3770141" cy="4924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La Dama Con L’ermellino</a:t>
            </a:r>
          </a:p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Leonardo Da Vinci</a:t>
            </a:r>
          </a:p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1488-1490</a:t>
            </a:r>
          </a:p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Olio su tavola</a:t>
            </a:r>
          </a:p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54x40</a:t>
            </a:r>
          </a:p>
          <a:p>
            <a:pPr marL="0" indent="0">
              <a:buNone/>
            </a:pPr>
            <a:r>
              <a:rPr lang="it-IT" sz="2800" dirty="0">
                <a:latin typeface="Tempus Sans ITC" panose="04020404030D07020202" pitchFamily="82" charset="0"/>
              </a:rPr>
              <a:t>Museo Nazionale Di Cracovia</a:t>
            </a:r>
          </a:p>
        </p:txBody>
      </p:sp>
      <p:pic>
        <p:nvPicPr>
          <p:cNvPr id="5" name="WhatsApp Audio 2020-05-15 at 6.37.4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8166" y="5549873"/>
            <a:ext cx="609600" cy="6096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18" y="699355"/>
            <a:ext cx="3845096" cy="5294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WhatsApp Audio 2020-05-21 at 6.02.17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7412" y="5520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4">
        <p14:doors dir="vert"/>
      </p:transition>
    </mc:Choice>
    <mc:Fallback xmlns="">
      <p:transition spd="slow" advTm="1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6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09000" b="-10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432766" y="1267097"/>
            <a:ext cx="45458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latin typeface="Tempus Sans ITC" panose="04020404030D07020202" pitchFamily="82" charset="0"/>
              </a:rPr>
              <a:t>Ritratto di Monna Lisa (La Gioconda)</a:t>
            </a:r>
            <a:endParaRPr lang="it-IT" sz="2800" dirty="0">
              <a:latin typeface="Tempus Sans ITC" panose="04020404030D07020202" pitchFamily="82" charset="0"/>
            </a:endParaRPr>
          </a:p>
          <a:p>
            <a:r>
              <a:rPr lang="it-IT" sz="2800" dirty="0">
                <a:latin typeface="Tempus Sans ITC" panose="04020404030D07020202" pitchFamily="82" charset="0"/>
              </a:rPr>
              <a:t>Leonardo Da Vinci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1503-1505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olio su tavola di pioppo,</a:t>
            </a:r>
          </a:p>
          <a:p>
            <a:r>
              <a:rPr lang="it-IT" sz="2800" dirty="0">
                <a:latin typeface="Tempus Sans ITC" panose="04020404030D07020202" pitchFamily="82" charset="0"/>
              </a:rPr>
              <a:t> cm 77 x 53. </a:t>
            </a:r>
          </a:p>
          <a:p>
            <a:r>
              <a:rPr lang="it-IT" sz="2800" dirty="0" err="1">
                <a:latin typeface="Tempus Sans ITC" panose="04020404030D07020202" pitchFamily="82" charset="0"/>
              </a:rPr>
              <a:t>Parigi,Musée</a:t>
            </a:r>
            <a:r>
              <a:rPr lang="it-IT" sz="2800" dirty="0">
                <a:latin typeface="Tempus Sans ITC" panose="04020404030D07020202" pitchFamily="82" charset="0"/>
              </a:rPr>
              <a:t> </a:t>
            </a:r>
            <a:r>
              <a:rPr lang="it-IT" sz="2800" dirty="0" err="1">
                <a:latin typeface="Tempus Sans ITC" panose="04020404030D07020202" pitchFamily="82" charset="0"/>
              </a:rPr>
              <a:t>du</a:t>
            </a:r>
            <a:r>
              <a:rPr lang="it-IT" sz="2800" dirty="0">
                <a:latin typeface="Tempus Sans ITC" panose="04020404030D07020202" pitchFamily="82" charset="0"/>
              </a:rPr>
              <a:t> Louvre</a:t>
            </a:r>
          </a:p>
        </p:txBody>
      </p:sp>
      <p:pic>
        <p:nvPicPr>
          <p:cNvPr id="6" name="WhatsApp Audio 2020-05-15 at 6.54.5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6726" y="5160463"/>
            <a:ext cx="609600" cy="609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91" y="604911"/>
            <a:ext cx="3655120" cy="5528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WhatsApp Audio 2020-05-21 at 6.04.35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3092" y="516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1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796834" y="2834640"/>
            <a:ext cx="10175966" cy="1959428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Grazie per la vostra attenzione!</a:t>
            </a:r>
          </a:p>
        </p:txBody>
      </p:sp>
    </p:spTree>
    <p:extLst>
      <p:ext uri="{BB962C8B-B14F-4D97-AF65-F5344CB8AC3E}">
        <p14:creationId xmlns:p14="http://schemas.microsoft.com/office/powerpoint/2010/main" val="406448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TM10001105[[fn=Ritaglio]]</Template>
  <TotalTime>528</TotalTime>
  <Words>125</Words>
  <Application>Microsoft Office PowerPoint</Application>
  <PresentationFormat>Widescreen</PresentationFormat>
  <Paragraphs>32</Paragraphs>
  <Slides>7</Slides>
  <Notes>0</Notes>
  <HiddenSlides>0</HiddenSlides>
  <MMClips>11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  <vt:variant>
        <vt:lpstr>Presentazioni personalizzate</vt:lpstr>
      </vt:variant>
      <vt:variant>
        <vt:i4>1</vt:i4>
      </vt:variant>
    </vt:vector>
  </HeadingPairs>
  <TitlesOfParts>
    <vt:vector size="12" baseType="lpstr">
      <vt:lpstr>Algerian</vt:lpstr>
      <vt:lpstr>Franklin Gothic Book</vt:lpstr>
      <vt:lpstr>Tempus Sans ITC</vt:lpstr>
      <vt:lpstr>Crop</vt:lpstr>
      <vt:lpstr>IL RITRATTO Mostra d’arte A cura di Maria Pellino,4CL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la vostra attenzione!</vt:lpstr>
      <vt:lpstr>Presentazione personalizzata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Mostra d’arte</dc:title>
  <dc:creator>PC</dc:creator>
  <cp:lastModifiedBy>Cristina Damiano</cp:lastModifiedBy>
  <cp:revision>26</cp:revision>
  <dcterms:created xsi:type="dcterms:W3CDTF">2020-05-15T14:01:03Z</dcterms:created>
  <dcterms:modified xsi:type="dcterms:W3CDTF">2020-05-22T07:25:31Z</dcterms:modified>
</cp:coreProperties>
</file>